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75" r:id="rId5"/>
    <p:sldMasterId id="2147483678" r:id="rId6"/>
    <p:sldMasterId id="2147483680" r:id="rId7"/>
    <p:sldMasterId id="2147483682" r:id="rId8"/>
  </p:sldMasterIdLst>
  <p:notesMasterIdLst>
    <p:notesMasterId r:id="rId17"/>
  </p:notesMasterIdLst>
  <p:handoutMasterIdLst>
    <p:handoutMasterId r:id="rId25"/>
  </p:handoutMasterIdLst>
  <p:sldIdLst>
    <p:sldId id="330" r:id="rId9"/>
    <p:sldId id="316" r:id="rId10"/>
    <p:sldId id="298" r:id="rId11"/>
    <p:sldId id="300" r:id="rId12"/>
    <p:sldId id="292" r:id="rId13"/>
    <p:sldId id="301" r:id="rId14"/>
    <p:sldId id="302" r:id="rId15"/>
    <p:sldId id="305" r:id="rId16"/>
    <p:sldId id="307" r:id="rId18"/>
    <p:sldId id="308" r:id="rId19"/>
    <p:sldId id="310" r:id="rId20"/>
    <p:sldId id="313" r:id="rId21"/>
    <p:sldId id="276" r:id="rId22"/>
    <p:sldId id="320" r:id="rId23"/>
    <p:sldId id="317" r:id="rId24"/>
  </p:sldIdLst>
  <p:sldSz cx="12192000" cy="6858000"/>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E2FD"/>
    <a:srgbClr val="FFFFFF"/>
    <a:srgbClr val="FFE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138" y="-102"/>
      </p:cViewPr>
      <p:guideLst>
        <p:guide orient="horz" pos="2125"/>
        <p:guide pos="3859"/>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slide" Target="slides/slide15.xml"/><Relationship Id="rId23" Type="http://schemas.openxmlformats.org/officeDocument/2006/relationships/slide" Target="slides/slide14.xml"/><Relationship Id="rId22" Type="http://schemas.openxmlformats.org/officeDocument/2006/relationships/slide" Target="slides/slide13.xml"/><Relationship Id="rId21" Type="http://schemas.openxmlformats.org/officeDocument/2006/relationships/slide" Target="slides/slide12.xml"/><Relationship Id="rId20" Type="http://schemas.openxmlformats.org/officeDocument/2006/relationships/slide" Target="slides/slide11.xml"/><Relationship Id="rId2" Type="http://schemas.openxmlformats.org/officeDocument/2006/relationships/theme" Target="theme/theme1.xml"/><Relationship Id="rId19" Type="http://schemas.openxmlformats.org/officeDocument/2006/relationships/slide" Target="slides/slide10.xml"/><Relationship Id="rId18" Type="http://schemas.openxmlformats.org/officeDocument/2006/relationships/slide" Target="slides/slide9.xml"/><Relationship Id="rId17" Type="http://schemas.openxmlformats.org/officeDocument/2006/relationships/notesMaster" Target="notesMasters/notesMaster1.xml"/><Relationship Id="rId16" Type="http://schemas.openxmlformats.org/officeDocument/2006/relationships/slide" Target="slides/slide8.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slide" Target="slides/slide5.xml"/><Relationship Id="rId12" Type="http://schemas.openxmlformats.org/officeDocument/2006/relationships/slide" Target="slides/slide4.xml"/><Relationship Id="rId11" Type="http://schemas.openxmlformats.org/officeDocument/2006/relationships/slide" Target="slides/slide3.xml"/><Relationship Id="rId10" Type="http://schemas.openxmlformats.org/officeDocument/2006/relationships/slide" Target="slides/slide2.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9A5F825-9C29-43CC-BB96-80A60E9689F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6" Type="http://schemas.openxmlformats.org/officeDocument/2006/relationships/tags" Target="../tags/tag55.xml"/><Relationship Id="rId55" Type="http://schemas.openxmlformats.org/officeDocument/2006/relationships/tags" Target="../tags/tag54.xml"/><Relationship Id="rId54" Type="http://schemas.openxmlformats.org/officeDocument/2006/relationships/tags" Target="../tags/tag53.xml"/><Relationship Id="rId53" Type="http://schemas.openxmlformats.org/officeDocument/2006/relationships/tags" Target="../tags/tag52.xml"/><Relationship Id="rId52" Type="http://schemas.openxmlformats.org/officeDocument/2006/relationships/tags" Target="../tags/tag51.xml"/><Relationship Id="rId51" Type="http://schemas.openxmlformats.org/officeDocument/2006/relationships/tags" Target="../tags/tag50.xml"/><Relationship Id="rId50" Type="http://schemas.openxmlformats.org/officeDocument/2006/relationships/tags" Target="../tags/tag49.xml"/><Relationship Id="rId5" Type="http://schemas.openxmlformats.org/officeDocument/2006/relationships/tags" Target="../tags/tag4.xml"/><Relationship Id="rId49" Type="http://schemas.openxmlformats.org/officeDocument/2006/relationships/tags" Target="../tags/tag48.xml"/><Relationship Id="rId48" Type="http://schemas.openxmlformats.org/officeDocument/2006/relationships/tags" Target="../tags/tag47.xml"/><Relationship Id="rId47" Type="http://schemas.openxmlformats.org/officeDocument/2006/relationships/tags" Target="../tags/tag46.xml"/><Relationship Id="rId46" Type="http://schemas.openxmlformats.org/officeDocument/2006/relationships/tags" Target="../tags/tag45.xml"/><Relationship Id="rId45" Type="http://schemas.openxmlformats.org/officeDocument/2006/relationships/tags" Target="../tags/tag44.xml"/><Relationship Id="rId44" Type="http://schemas.openxmlformats.org/officeDocument/2006/relationships/tags" Target="../tags/tag43.xml"/><Relationship Id="rId43" Type="http://schemas.openxmlformats.org/officeDocument/2006/relationships/tags" Target="../tags/tag42.xml"/><Relationship Id="rId42" Type="http://schemas.openxmlformats.org/officeDocument/2006/relationships/tags" Target="../tags/tag41.xml"/><Relationship Id="rId41" Type="http://schemas.openxmlformats.org/officeDocument/2006/relationships/tags" Target="../tags/tag40.xml"/><Relationship Id="rId40" Type="http://schemas.openxmlformats.org/officeDocument/2006/relationships/tags" Target="../tags/tag39.xml"/><Relationship Id="rId4" Type="http://schemas.openxmlformats.org/officeDocument/2006/relationships/tags" Target="../tags/tag3.xml"/><Relationship Id="rId39" Type="http://schemas.openxmlformats.org/officeDocument/2006/relationships/tags" Target="../tags/tag38.xml"/><Relationship Id="rId38" Type="http://schemas.openxmlformats.org/officeDocument/2006/relationships/tags" Target="../tags/tag37.xml"/><Relationship Id="rId37" Type="http://schemas.openxmlformats.org/officeDocument/2006/relationships/tags" Target="../tags/tag36.xml"/><Relationship Id="rId36" Type="http://schemas.openxmlformats.org/officeDocument/2006/relationships/tags" Target="../tags/tag35.xml"/><Relationship Id="rId35" Type="http://schemas.openxmlformats.org/officeDocument/2006/relationships/tags" Target="../tags/tag34.xml"/><Relationship Id="rId34" Type="http://schemas.openxmlformats.org/officeDocument/2006/relationships/tags" Target="../tags/tag33.xml"/><Relationship Id="rId33" Type="http://schemas.openxmlformats.org/officeDocument/2006/relationships/tags" Target="../tags/tag32.xml"/><Relationship Id="rId32" Type="http://schemas.openxmlformats.org/officeDocument/2006/relationships/tags" Target="../tags/tag31.xml"/><Relationship Id="rId31" Type="http://schemas.openxmlformats.org/officeDocument/2006/relationships/tags" Target="../tags/tag30.xml"/><Relationship Id="rId30" Type="http://schemas.openxmlformats.org/officeDocument/2006/relationships/tags" Target="../tags/tag29.xml"/><Relationship Id="rId3" Type="http://schemas.openxmlformats.org/officeDocument/2006/relationships/tags" Target="../tags/tag2.xml"/><Relationship Id="rId29" Type="http://schemas.openxmlformats.org/officeDocument/2006/relationships/tags" Target="../tags/tag28.xml"/><Relationship Id="rId28" Type="http://schemas.openxmlformats.org/officeDocument/2006/relationships/tags" Target="../tags/tag27.xml"/><Relationship Id="rId27" Type="http://schemas.openxmlformats.org/officeDocument/2006/relationships/tags" Target="../tags/tag26.xml"/><Relationship Id="rId26" Type="http://schemas.openxmlformats.org/officeDocument/2006/relationships/tags" Target="../tags/tag25.xml"/><Relationship Id="rId25" Type="http://schemas.openxmlformats.org/officeDocument/2006/relationships/tags" Target="../tags/tag24.xml"/><Relationship Id="rId24" Type="http://schemas.openxmlformats.org/officeDocument/2006/relationships/tags" Target="../tags/tag23.xml"/><Relationship Id="rId23" Type="http://schemas.openxmlformats.org/officeDocument/2006/relationships/tags" Target="../tags/tag22.xml"/><Relationship Id="rId22" Type="http://schemas.openxmlformats.org/officeDocument/2006/relationships/tags" Target="../tags/tag21.xml"/><Relationship Id="rId21" Type="http://schemas.openxmlformats.org/officeDocument/2006/relationships/tags" Target="../tags/tag20.xml"/><Relationship Id="rId20" Type="http://schemas.openxmlformats.org/officeDocument/2006/relationships/tags" Target="../tags/tag19.xml"/><Relationship Id="rId2" Type="http://schemas.openxmlformats.org/officeDocument/2006/relationships/tags" Target="../tags/tag1.xml"/><Relationship Id="rId19" Type="http://schemas.openxmlformats.org/officeDocument/2006/relationships/tags" Target="../tags/tag18.xml"/><Relationship Id="rId18" Type="http://schemas.openxmlformats.org/officeDocument/2006/relationships/tags" Target="../tags/tag17.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tags" Target="../tags/tag93.xml"/><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0" Type="http://schemas.openxmlformats.org/officeDocument/2006/relationships/tags" Target="../tags/tag95.xml"/><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29.xml"/><Relationship Id="rId82" Type="http://schemas.openxmlformats.org/officeDocument/2006/relationships/tags" Target="../tags/tag202.xml"/><Relationship Id="rId81" Type="http://schemas.openxmlformats.org/officeDocument/2006/relationships/tags" Target="../tags/tag201.xml"/><Relationship Id="rId80" Type="http://schemas.openxmlformats.org/officeDocument/2006/relationships/tags" Target="../tags/tag200.xml"/><Relationship Id="rId8" Type="http://schemas.openxmlformats.org/officeDocument/2006/relationships/tags" Target="../tags/tag128.xml"/><Relationship Id="rId79" Type="http://schemas.openxmlformats.org/officeDocument/2006/relationships/tags" Target="../tags/tag199.xml"/><Relationship Id="rId78" Type="http://schemas.openxmlformats.org/officeDocument/2006/relationships/tags" Target="../tags/tag198.xml"/><Relationship Id="rId77" Type="http://schemas.openxmlformats.org/officeDocument/2006/relationships/tags" Target="../tags/tag197.xml"/><Relationship Id="rId76" Type="http://schemas.openxmlformats.org/officeDocument/2006/relationships/tags" Target="../tags/tag196.xml"/><Relationship Id="rId75" Type="http://schemas.openxmlformats.org/officeDocument/2006/relationships/tags" Target="../tags/tag195.xml"/><Relationship Id="rId74" Type="http://schemas.openxmlformats.org/officeDocument/2006/relationships/tags" Target="../tags/tag194.xml"/><Relationship Id="rId73" Type="http://schemas.openxmlformats.org/officeDocument/2006/relationships/tags" Target="../tags/tag193.xml"/><Relationship Id="rId72" Type="http://schemas.openxmlformats.org/officeDocument/2006/relationships/tags" Target="../tags/tag192.xml"/><Relationship Id="rId71" Type="http://schemas.openxmlformats.org/officeDocument/2006/relationships/tags" Target="../tags/tag191.xml"/><Relationship Id="rId70" Type="http://schemas.openxmlformats.org/officeDocument/2006/relationships/tags" Target="../tags/tag190.xml"/><Relationship Id="rId7" Type="http://schemas.openxmlformats.org/officeDocument/2006/relationships/tags" Target="../tags/tag127.xml"/><Relationship Id="rId69" Type="http://schemas.openxmlformats.org/officeDocument/2006/relationships/tags" Target="../tags/tag189.xml"/><Relationship Id="rId68" Type="http://schemas.openxmlformats.org/officeDocument/2006/relationships/tags" Target="../tags/tag188.xml"/><Relationship Id="rId67" Type="http://schemas.openxmlformats.org/officeDocument/2006/relationships/tags" Target="../tags/tag187.xml"/><Relationship Id="rId66" Type="http://schemas.openxmlformats.org/officeDocument/2006/relationships/tags" Target="../tags/tag186.xml"/><Relationship Id="rId65" Type="http://schemas.openxmlformats.org/officeDocument/2006/relationships/tags" Target="../tags/tag185.xml"/><Relationship Id="rId64" Type="http://schemas.openxmlformats.org/officeDocument/2006/relationships/tags" Target="../tags/tag184.xml"/><Relationship Id="rId63" Type="http://schemas.openxmlformats.org/officeDocument/2006/relationships/tags" Target="../tags/tag183.xml"/><Relationship Id="rId62" Type="http://schemas.openxmlformats.org/officeDocument/2006/relationships/tags" Target="../tags/tag182.xml"/><Relationship Id="rId61" Type="http://schemas.openxmlformats.org/officeDocument/2006/relationships/tags" Target="../tags/tag181.xml"/><Relationship Id="rId60" Type="http://schemas.openxmlformats.org/officeDocument/2006/relationships/tags" Target="../tags/tag180.xml"/><Relationship Id="rId6" Type="http://schemas.openxmlformats.org/officeDocument/2006/relationships/tags" Target="../tags/tag126.xml"/><Relationship Id="rId59" Type="http://schemas.openxmlformats.org/officeDocument/2006/relationships/tags" Target="../tags/tag179.xml"/><Relationship Id="rId58" Type="http://schemas.openxmlformats.org/officeDocument/2006/relationships/tags" Target="../tags/tag178.xml"/><Relationship Id="rId57" Type="http://schemas.openxmlformats.org/officeDocument/2006/relationships/tags" Target="../tags/tag177.xml"/><Relationship Id="rId56" Type="http://schemas.openxmlformats.org/officeDocument/2006/relationships/tags" Target="../tags/tag176.xml"/><Relationship Id="rId55" Type="http://schemas.openxmlformats.org/officeDocument/2006/relationships/tags" Target="../tags/tag175.xml"/><Relationship Id="rId54" Type="http://schemas.openxmlformats.org/officeDocument/2006/relationships/tags" Target="../tags/tag174.xml"/><Relationship Id="rId53" Type="http://schemas.openxmlformats.org/officeDocument/2006/relationships/tags" Target="../tags/tag173.xml"/><Relationship Id="rId52" Type="http://schemas.openxmlformats.org/officeDocument/2006/relationships/tags" Target="../tags/tag172.xml"/><Relationship Id="rId51" Type="http://schemas.openxmlformats.org/officeDocument/2006/relationships/tags" Target="../tags/tag171.xml"/><Relationship Id="rId50" Type="http://schemas.openxmlformats.org/officeDocument/2006/relationships/tags" Target="../tags/tag170.xml"/><Relationship Id="rId5" Type="http://schemas.openxmlformats.org/officeDocument/2006/relationships/tags" Target="../tags/tag125.xml"/><Relationship Id="rId49" Type="http://schemas.openxmlformats.org/officeDocument/2006/relationships/tags" Target="../tags/tag169.xml"/><Relationship Id="rId48" Type="http://schemas.openxmlformats.org/officeDocument/2006/relationships/tags" Target="../tags/tag168.xml"/><Relationship Id="rId47" Type="http://schemas.openxmlformats.org/officeDocument/2006/relationships/tags" Target="../tags/tag167.xml"/><Relationship Id="rId46" Type="http://schemas.openxmlformats.org/officeDocument/2006/relationships/tags" Target="../tags/tag166.xml"/><Relationship Id="rId45" Type="http://schemas.openxmlformats.org/officeDocument/2006/relationships/tags" Target="../tags/tag165.xml"/><Relationship Id="rId44" Type="http://schemas.openxmlformats.org/officeDocument/2006/relationships/tags" Target="../tags/tag164.xml"/><Relationship Id="rId43" Type="http://schemas.openxmlformats.org/officeDocument/2006/relationships/tags" Target="../tags/tag163.xml"/><Relationship Id="rId42" Type="http://schemas.openxmlformats.org/officeDocument/2006/relationships/tags" Target="../tags/tag162.xml"/><Relationship Id="rId41" Type="http://schemas.openxmlformats.org/officeDocument/2006/relationships/tags" Target="../tags/tag161.xml"/><Relationship Id="rId40" Type="http://schemas.openxmlformats.org/officeDocument/2006/relationships/tags" Target="../tags/tag160.xml"/><Relationship Id="rId4" Type="http://schemas.openxmlformats.org/officeDocument/2006/relationships/tags" Target="../tags/tag124.xml"/><Relationship Id="rId39" Type="http://schemas.openxmlformats.org/officeDocument/2006/relationships/tags" Target="../tags/tag159.xml"/><Relationship Id="rId38" Type="http://schemas.openxmlformats.org/officeDocument/2006/relationships/tags" Target="../tags/tag158.xml"/><Relationship Id="rId37" Type="http://schemas.openxmlformats.org/officeDocument/2006/relationships/tags" Target="../tags/tag157.xml"/><Relationship Id="rId36" Type="http://schemas.openxmlformats.org/officeDocument/2006/relationships/tags" Target="../tags/tag156.xml"/><Relationship Id="rId35" Type="http://schemas.openxmlformats.org/officeDocument/2006/relationships/tags" Target="../tags/tag155.xml"/><Relationship Id="rId34" Type="http://schemas.openxmlformats.org/officeDocument/2006/relationships/tags" Target="../tags/tag154.xml"/><Relationship Id="rId33" Type="http://schemas.openxmlformats.org/officeDocument/2006/relationships/tags" Target="../tags/tag153.xml"/><Relationship Id="rId32" Type="http://schemas.openxmlformats.org/officeDocument/2006/relationships/tags" Target="../tags/tag152.xml"/><Relationship Id="rId31" Type="http://schemas.openxmlformats.org/officeDocument/2006/relationships/tags" Target="../tags/tag151.xml"/><Relationship Id="rId30" Type="http://schemas.openxmlformats.org/officeDocument/2006/relationships/tags" Target="../tags/tag150.xml"/><Relationship Id="rId3" Type="http://schemas.openxmlformats.org/officeDocument/2006/relationships/tags" Target="../tags/tag123.xml"/><Relationship Id="rId29" Type="http://schemas.openxmlformats.org/officeDocument/2006/relationships/tags" Target="../tags/tag149.xml"/><Relationship Id="rId28" Type="http://schemas.openxmlformats.org/officeDocument/2006/relationships/tags" Target="../tags/tag148.xml"/><Relationship Id="rId27" Type="http://schemas.openxmlformats.org/officeDocument/2006/relationships/tags" Target="../tags/tag147.xml"/><Relationship Id="rId26" Type="http://schemas.openxmlformats.org/officeDocument/2006/relationships/tags" Target="../tags/tag146.xml"/><Relationship Id="rId25" Type="http://schemas.openxmlformats.org/officeDocument/2006/relationships/tags" Target="../tags/tag145.xml"/><Relationship Id="rId24" Type="http://schemas.openxmlformats.org/officeDocument/2006/relationships/tags" Target="../tags/tag144.xml"/><Relationship Id="rId23" Type="http://schemas.openxmlformats.org/officeDocument/2006/relationships/tags" Target="../tags/tag143.xml"/><Relationship Id="rId22" Type="http://schemas.openxmlformats.org/officeDocument/2006/relationships/tags" Target="../tags/tag142.xml"/><Relationship Id="rId21" Type="http://schemas.openxmlformats.org/officeDocument/2006/relationships/tags" Target="../tags/tag141.xml"/><Relationship Id="rId20" Type="http://schemas.openxmlformats.org/officeDocument/2006/relationships/tags" Target="../tags/tag140.xml"/><Relationship Id="rId2" Type="http://schemas.openxmlformats.org/officeDocument/2006/relationships/tags" Target="../tags/tag122.xml"/><Relationship Id="rId19" Type="http://schemas.openxmlformats.org/officeDocument/2006/relationships/tags" Target="../tags/tag139.xml"/><Relationship Id="rId18" Type="http://schemas.openxmlformats.org/officeDocument/2006/relationships/tags" Target="../tags/tag138.xml"/><Relationship Id="rId17" Type="http://schemas.openxmlformats.org/officeDocument/2006/relationships/tags" Target="../tags/tag137.xml"/><Relationship Id="rId16" Type="http://schemas.openxmlformats.org/officeDocument/2006/relationships/tags" Target="../tags/tag136.xml"/><Relationship Id="rId15" Type="http://schemas.openxmlformats.org/officeDocument/2006/relationships/tags" Target="../tags/tag135.xml"/><Relationship Id="rId14" Type="http://schemas.openxmlformats.org/officeDocument/2006/relationships/tags" Target="../tags/tag134.xml"/><Relationship Id="rId13" Type="http://schemas.openxmlformats.org/officeDocument/2006/relationships/tags" Target="../tags/tag133.xml"/><Relationship Id="rId12" Type="http://schemas.openxmlformats.org/officeDocument/2006/relationships/tags" Target="../tags/tag132.xml"/><Relationship Id="rId11" Type="http://schemas.openxmlformats.org/officeDocument/2006/relationships/tags" Target="../tags/tag131.xml"/><Relationship Id="rId10" Type="http://schemas.openxmlformats.org/officeDocument/2006/relationships/tags" Target="../tags/tag130.xml"/><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99" Type="http://schemas.openxmlformats.org/officeDocument/2006/relationships/tags" Target="../tags/tag327.xml"/><Relationship Id="rId98" Type="http://schemas.openxmlformats.org/officeDocument/2006/relationships/tags" Target="../tags/tag326.xml"/><Relationship Id="rId97" Type="http://schemas.openxmlformats.org/officeDocument/2006/relationships/tags" Target="../tags/tag325.xml"/><Relationship Id="rId96" Type="http://schemas.openxmlformats.org/officeDocument/2006/relationships/tags" Target="../tags/tag324.xml"/><Relationship Id="rId95" Type="http://schemas.openxmlformats.org/officeDocument/2006/relationships/tags" Target="../tags/tag323.xml"/><Relationship Id="rId94" Type="http://schemas.openxmlformats.org/officeDocument/2006/relationships/tags" Target="../tags/tag322.xml"/><Relationship Id="rId93" Type="http://schemas.openxmlformats.org/officeDocument/2006/relationships/tags" Target="../tags/tag321.xml"/><Relationship Id="rId92" Type="http://schemas.openxmlformats.org/officeDocument/2006/relationships/tags" Target="../tags/tag320.xml"/><Relationship Id="rId91" Type="http://schemas.openxmlformats.org/officeDocument/2006/relationships/tags" Target="../tags/tag319.xml"/><Relationship Id="rId90" Type="http://schemas.openxmlformats.org/officeDocument/2006/relationships/tags" Target="../tags/tag318.xml"/><Relationship Id="rId9" Type="http://schemas.openxmlformats.org/officeDocument/2006/relationships/tags" Target="../tags/tag237.xml"/><Relationship Id="rId89" Type="http://schemas.openxmlformats.org/officeDocument/2006/relationships/tags" Target="../tags/tag317.xml"/><Relationship Id="rId88" Type="http://schemas.openxmlformats.org/officeDocument/2006/relationships/tags" Target="../tags/tag316.xml"/><Relationship Id="rId87" Type="http://schemas.openxmlformats.org/officeDocument/2006/relationships/tags" Target="../tags/tag315.xml"/><Relationship Id="rId86" Type="http://schemas.openxmlformats.org/officeDocument/2006/relationships/tags" Target="../tags/tag314.xml"/><Relationship Id="rId85" Type="http://schemas.openxmlformats.org/officeDocument/2006/relationships/tags" Target="../tags/tag313.xml"/><Relationship Id="rId84" Type="http://schemas.openxmlformats.org/officeDocument/2006/relationships/tags" Target="../tags/tag312.xml"/><Relationship Id="rId83" Type="http://schemas.openxmlformats.org/officeDocument/2006/relationships/tags" Target="../tags/tag311.xml"/><Relationship Id="rId82" Type="http://schemas.openxmlformats.org/officeDocument/2006/relationships/tags" Target="../tags/tag310.xml"/><Relationship Id="rId81" Type="http://schemas.openxmlformats.org/officeDocument/2006/relationships/tags" Target="../tags/tag309.xml"/><Relationship Id="rId80" Type="http://schemas.openxmlformats.org/officeDocument/2006/relationships/tags" Target="../tags/tag308.xml"/><Relationship Id="rId8" Type="http://schemas.openxmlformats.org/officeDocument/2006/relationships/tags" Target="../tags/tag236.xml"/><Relationship Id="rId79" Type="http://schemas.openxmlformats.org/officeDocument/2006/relationships/tags" Target="../tags/tag307.xml"/><Relationship Id="rId78" Type="http://schemas.openxmlformats.org/officeDocument/2006/relationships/tags" Target="../tags/tag306.xml"/><Relationship Id="rId77" Type="http://schemas.openxmlformats.org/officeDocument/2006/relationships/tags" Target="../tags/tag305.xml"/><Relationship Id="rId76" Type="http://schemas.openxmlformats.org/officeDocument/2006/relationships/tags" Target="../tags/tag304.xml"/><Relationship Id="rId75" Type="http://schemas.openxmlformats.org/officeDocument/2006/relationships/tags" Target="../tags/tag303.xml"/><Relationship Id="rId74" Type="http://schemas.openxmlformats.org/officeDocument/2006/relationships/tags" Target="../tags/tag302.xml"/><Relationship Id="rId73" Type="http://schemas.openxmlformats.org/officeDocument/2006/relationships/tags" Target="../tags/tag301.xml"/><Relationship Id="rId72" Type="http://schemas.openxmlformats.org/officeDocument/2006/relationships/tags" Target="../tags/tag300.xml"/><Relationship Id="rId71" Type="http://schemas.openxmlformats.org/officeDocument/2006/relationships/tags" Target="../tags/tag299.xml"/><Relationship Id="rId70" Type="http://schemas.openxmlformats.org/officeDocument/2006/relationships/tags" Target="../tags/tag298.xml"/><Relationship Id="rId7" Type="http://schemas.openxmlformats.org/officeDocument/2006/relationships/tags" Target="../tags/tag235.xml"/><Relationship Id="rId69" Type="http://schemas.openxmlformats.org/officeDocument/2006/relationships/tags" Target="../tags/tag297.xml"/><Relationship Id="rId68" Type="http://schemas.openxmlformats.org/officeDocument/2006/relationships/tags" Target="../tags/tag296.xml"/><Relationship Id="rId67" Type="http://schemas.openxmlformats.org/officeDocument/2006/relationships/tags" Target="../tags/tag295.xml"/><Relationship Id="rId66" Type="http://schemas.openxmlformats.org/officeDocument/2006/relationships/tags" Target="../tags/tag294.xml"/><Relationship Id="rId65" Type="http://schemas.openxmlformats.org/officeDocument/2006/relationships/tags" Target="../tags/tag293.xml"/><Relationship Id="rId64" Type="http://schemas.openxmlformats.org/officeDocument/2006/relationships/tags" Target="../tags/tag292.xml"/><Relationship Id="rId63" Type="http://schemas.openxmlformats.org/officeDocument/2006/relationships/tags" Target="../tags/tag291.xml"/><Relationship Id="rId62" Type="http://schemas.openxmlformats.org/officeDocument/2006/relationships/tags" Target="../tags/tag290.xml"/><Relationship Id="rId61" Type="http://schemas.openxmlformats.org/officeDocument/2006/relationships/tags" Target="../tags/tag289.xml"/><Relationship Id="rId60" Type="http://schemas.openxmlformats.org/officeDocument/2006/relationships/tags" Target="../tags/tag288.xml"/><Relationship Id="rId6" Type="http://schemas.openxmlformats.org/officeDocument/2006/relationships/tags" Target="../tags/tag234.xml"/><Relationship Id="rId59" Type="http://schemas.openxmlformats.org/officeDocument/2006/relationships/tags" Target="../tags/tag287.xml"/><Relationship Id="rId58" Type="http://schemas.openxmlformats.org/officeDocument/2006/relationships/tags" Target="../tags/tag286.xml"/><Relationship Id="rId57" Type="http://schemas.openxmlformats.org/officeDocument/2006/relationships/tags" Target="../tags/tag285.xml"/><Relationship Id="rId56" Type="http://schemas.openxmlformats.org/officeDocument/2006/relationships/tags" Target="../tags/tag284.xml"/><Relationship Id="rId55" Type="http://schemas.openxmlformats.org/officeDocument/2006/relationships/tags" Target="../tags/tag283.xml"/><Relationship Id="rId54" Type="http://schemas.openxmlformats.org/officeDocument/2006/relationships/tags" Target="../tags/tag282.xml"/><Relationship Id="rId53" Type="http://schemas.openxmlformats.org/officeDocument/2006/relationships/tags" Target="../tags/tag281.xml"/><Relationship Id="rId52" Type="http://schemas.openxmlformats.org/officeDocument/2006/relationships/tags" Target="../tags/tag280.xml"/><Relationship Id="rId51" Type="http://schemas.openxmlformats.org/officeDocument/2006/relationships/tags" Target="../tags/tag279.xml"/><Relationship Id="rId50" Type="http://schemas.openxmlformats.org/officeDocument/2006/relationships/tags" Target="../tags/tag278.xml"/><Relationship Id="rId5" Type="http://schemas.openxmlformats.org/officeDocument/2006/relationships/tags" Target="../tags/tag233.xml"/><Relationship Id="rId49" Type="http://schemas.openxmlformats.org/officeDocument/2006/relationships/tags" Target="../tags/tag277.xml"/><Relationship Id="rId48" Type="http://schemas.openxmlformats.org/officeDocument/2006/relationships/tags" Target="../tags/tag276.xml"/><Relationship Id="rId47" Type="http://schemas.openxmlformats.org/officeDocument/2006/relationships/tags" Target="../tags/tag275.xml"/><Relationship Id="rId46" Type="http://schemas.openxmlformats.org/officeDocument/2006/relationships/tags" Target="../tags/tag274.xml"/><Relationship Id="rId45" Type="http://schemas.openxmlformats.org/officeDocument/2006/relationships/tags" Target="../tags/tag273.xml"/><Relationship Id="rId44" Type="http://schemas.openxmlformats.org/officeDocument/2006/relationships/tags" Target="../tags/tag272.xml"/><Relationship Id="rId43" Type="http://schemas.openxmlformats.org/officeDocument/2006/relationships/tags" Target="../tags/tag271.xml"/><Relationship Id="rId42" Type="http://schemas.openxmlformats.org/officeDocument/2006/relationships/tags" Target="../tags/tag270.xml"/><Relationship Id="rId41" Type="http://schemas.openxmlformats.org/officeDocument/2006/relationships/tags" Target="../tags/tag269.xml"/><Relationship Id="rId40" Type="http://schemas.openxmlformats.org/officeDocument/2006/relationships/tags" Target="../tags/tag268.xml"/><Relationship Id="rId4" Type="http://schemas.openxmlformats.org/officeDocument/2006/relationships/tags" Target="../tags/tag232.xml"/><Relationship Id="rId39" Type="http://schemas.openxmlformats.org/officeDocument/2006/relationships/tags" Target="../tags/tag267.xml"/><Relationship Id="rId38" Type="http://schemas.openxmlformats.org/officeDocument/2006/relationships/tags" Target="../tags/tag266.xml"/><Relationship Id="rId37" Type="http://schemas.openxmlformats.org/officeDocument/2006/relationships/tags" Target="../tags/tag265.xml"/><Relationship Id="rId36" Type="http://schemas.openxmlformats.org/officeDocument/2006/relationships/tags" Target="../tags/tag264.xml"/><Relationship Id="rId35" Type="http://schemas.openxmlformats.org/officeDocument/2006/relationships/tags" Target="../tags/tag263.xml"/><Relationship Id="rId34" Type="http://schemas.openxmlformats.org/officeDocument/2006/relationships/tags" Target="../tags/tag262.xml"/><Relationship Id="rId33" Type="http://schemas.openxmlformats.org/officeDocument/2006/relationships/tags" Target="../tags/tag261.xml"/><Relationship Id="rId32" Type="http://schemas.openxmlformats.org/officeDocument/2006/relationships/tags" Target="../tags/tag260.xml"/><Relationship Id="rId31" Type="http://schemas.openxmlformats.org/officeDocument/2006/relationships/tags" Target="../tags/tag259.xml"/><Relationship Id="rId30" Type="http://schemas.openxmlformats.org/officeDocument/2006/relationships/tags" Target="../tags/tag258.xml"/><Relationship Id="rId3" Type="http://schemas.openxmlformats.org/officeDocument/2006/relationships/tags" Target="../tags/tag231.xml"/><Relationship Id="rId29" Type="http://schemas.openxmlformats.org/officeDocument/2006/relationships/tags" Target="../tags/tag257.xml"/><Relationship Id="rId28" Type="http://schemas.openxmlformats.org/officeDocument/2006/relationships/tags" Target="../tags/tag256.xml"/><Relationship Id="rId27" Type="http://schemas.openxmlformats.org/officeDocument/2006/relationships/tags" Target="../tags/tag255.xml"/><Relationship Id="rId26" Type="http://schemas.openxmlformats.org/officeDocument/2006/relationships/tags" Target="../tags/tag254.xml"/><Relationship Id="rId25" Type="http://schemas.openxmlformats.org/officeDocument/2006/relationships/tags" Target="../tags/tag253.xml"/><Relationship Id="rId24" Type="http://schemas.openxmlformats.org/officeDocument/2006/relationships/tags" Target="../tags/tag252.xml"/><Relationship Id="rId23" Type="http://schemas.openxmlformats.org/officeDocument/2006/relationships/tags" Target="../tags/tag251.xml"/><Relationship Id="rId22" Type="http://schemas.openxmlformats.org/officeDocument/2006/relationships/tags" Target="../tags/tag250.xml"/><Relationship Id="rId21" Type="http://schemas.openxmlformats.org/officeDocument/2006/relationships/tags" Target="../tags/tag249.xml"/><Relationship Id="rId20" Type="http://schemas.openxmlformats.org/officeDocument/2006/relationships/tags" Target="../tags/tag248.xml"/><Relationship Id="rId2" Type="http://schemas.openxmlformats.org/officeDocument/2006/relationships/tags" Target="../tags/tag230.xml"/><Relationship Id="rId19" Type="http://schemas.openxmlformats.org/officeDocument/2006/relationships/tags" Target="../tags/tag247.xml"/><Relationship Id="rId18" Type="http://schemas.openxmlformats.org/officeDocument/2006/relationships/tags" Target="../tags/tag246.xml"/><Relationship Id="rId17" Type="http://schemas.openxmlformats.org/officeDocument/2006/relationships/tags" Target="../tags/tag245.xml"/><Relationship Id="rId16" Type="http://schemas.openxmlformats.org/officeDocument/2006/relationships/tags" Target="../tags/tag244.xml"/><Relationship Id="rId15" Type="http://schemas.openxmlformats.org/officeDocument/2006/relationships/tags" Target="../tags/tag243.xml"/><Relationship Id="rId14" Type="http://schemas.openxmlformats.org/officeDocument/2006/relationships/tags" Target="../tags/tag242.xml"/><Relationship Id="rId137" Type="http://schemas.openxmlformats.org/officeDocument/2006/relationships/tags" Target="../tags/tag365.xml"/><Relationship Id="rId136" Type="http://schemas.openxmlformats.org/officeDocument/2006/relationships/tags" Target="../tags/tag364.xml"/><Relationship Id="rId135" Type="http://schemas.openxmlformats.org/officeDocument/2006/relationships/tags" Target="../tags/tag363.xml"/><Relationship Id="rId134" Type="http://schemas.openxmlformats.org/officeDocument/2006/relationships/tags" Target="../tags/tag362.xml"/><Relationship Id="rId133" Type="http://schemas.openxmlformats.org/officeDocument/2006/relationships/tags" Target="../tags/tag361.xml"/><Relationship Id="rId132" Type="http://schemas.openxmlformats.org/officeDocument/2006/relationships/tags" Target="../tags/tag360.xml"/><Relationship Id="rId131" Type="http://schemas.openxmlformats.org/officeDocument/2006/relationships/tags" Target="../tags/tag359.xml"/><Relationship Id="rId130" Type="http://schemas.openxmlformats.org/officeDocument/2006/relationships/tags" Target="../tags/tag358.xml"/><Relationship Id="rId13" Type="http://schemas.openxmlformats.org/officeDocument/2006/relationships/tags" Target="../tags/tag241.xml"/><Relationship Id="rId129" Type="http://schemas.openxmlformats.org/officeDocument/2006/relationships/tags" Target="../tags/tag357.xml"/><Relationship Id="rId128" Type="http://schemas.openxmlformats.org/officeDocument/2006/relationships/tags" Target="../tags/tag356.xml"/><Relationship Id="rId127" Type="http://schemas.openxmlformats.org/officeDocument/2006/relationships/tags" Target="../tags/tag355.xml"/><Relationship Id="rId126" Type="http://schemas.openxmlformats.org/officeDocument/2006/relationships/tags" Target="../tags/tag354.xml"/><Relationship Id="rId125" Type="http://schemas.openxmlformats.org/officeDocument/2006/relationships/tags" Target="../tags/tag353.xml"/><Relationship Id="rId124" Type="http://schemas.openxmlformats.org/officeDocument/2006/relationships/tags" Target="../tags/tag352.xml"/><Relationship Id="rId123" Type="http://schemas.openxmlformats.org/officeDocument/2006/relationships/tags" Target="../tags/tag351.xml"/><Relationship Id="rId122" Type="http://schemas.openxmlformats.org/officeDocument/2006/relationships/tags" Target="../tags/tag350.xml"/><Relationship Id="rId121" Type="http://schemas.openxmlformats.org/officeDocument/2006/relationships/tags" Target="../tags/tag349.xml"/><Relationship Id="rId120" Type="http://schemas.openxmlformats.org/officeDocument/2006/relationships/tags" Target="../tags/tag348.xml"/><Relationship Id="rId12" Type="http://schemas.openxmlformats.org/officeDocument/2006/relationships/tags" Target="../tags/tag240.xml"/><Relationship Id="rId119" Type="http://schemas.openxmlformats.org/officeDocument/2006/relationships/tags" Target="../tags/tag347.xml"/><Relationship Id="rId118" Type="http://schemas.openxmlformats.org/officeDocument/2006/relationships/tags" Target="../tags/tag346.xml"/><Relationship Id="rId117" Type="http://schemas.openxmlformats.org/officeDocument/2006/relationships/tags" Target="../tags/tag345.xml"/><Relationship Id="rId116" Type="http://schemas.openxmlformats.org/officeDocument/2006/relationships/tags" Target="../tags/tag344.xml"/><Relationship Id="rId115" Type="http://schemas.openxmlformats.org/officeDocument/2006/relationships/tags" Target="../tags/tag343.xml"/><Relationship Id="rId114" Type="http://schemas.openxmlformats.org/officeDocument/2006/relationships/tags" Target="../tags/tag342.xml"/><Relationship Id="rId113" Type="http://schemas.openxmlformats.org/officeDocument/2006/relationships/tags" Target="../tags/tag341.xml"/><Relationship Id="rId112" Type="http://schemas.openxmlformats.org/officeDocument/2006/relationships/tags" Target="../tags/tag340.xml"/><Relationship Id="rId111" Type="http://schemas.openxmlformats.org/officeDocument/2006/relationships/tags" Target="../tags/tag339.xml"/><Relationship Id="rId110" Type="http://schemas.openxmlformats.org/officeDocument/2006/relationships/tags" Target="../tags/tag338.xml"/><Relationship Id="rId11" Type="http://schemas.openxmlformats.org/officeDocument/2006/relationships/tags" Target="../tags/tag239.xml"/><Relationship Id="rId109" Type="http://schemas.openxmlformats.org/officeDocument/2006/relationships/tags" Target="../tags/tag337.xml"/><Relationship Id="rId108" Type="http://schemas.openxmlformats.org/officeDocument/2006/relationships/tags" Target="../tags/tag336.xml"/><Relationship Id="rId107" Type="http://schemas.openxmlformats.org/officeDocument/2006/relationships/tags" Target="../tags/tag335.xml"/><Relationship Id="rId106" Type="http://schemas.openxmlformats.org/officeDocument/2006/relationships/tags" Target="../tags/tag334.xml"/><Relationship Id="rId105" Type="http://schemas.openxmlformats.org/officeDocument/2006/relationships/tags" Target="../tags/tag333.xml"/><Relationship Id="rId104" Type="http://schemas.openxmlformats.org/officeDocument/2006/relationships/tags" Target="../tags/tag332.xml"/><Relationship Id="rId103" Type="http://schemas.openxmlformats.org/officeDocument/2006/relationships/tags" Target="../tags/tag331.xml"/><Relationship Id="rId102" Type="http://schemas.openxmlformats.org/officeDocument/2006/relationships/tags" Target="../tags/tag330.xml"/><Relationship Id="rId101" Type="http://schemas.openxmlformats.org/officeDocument/2006/relationships/tags" Target="../tags/tag329.xml"/><Relationship Id="rId100" Type="http://schemas.openxmlformats.org/officeDocument/2006/relationships/tags" Target="../tags/tag328.xml"/><Relationship Id="rId10" Type="http://schemas.openxmlformats.org/officeDocument/2006/relationships/tags" Target="../tags/tag238.xml"/><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0574"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0574"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21" name="矩形 20"/>
          <p:cNvSpPr/>
          <p:nvPr userDrawn="1">
            <p:custDataLst>
              <p:tags r:id="rId2"/>
            </p:custDataLst>
          </p:nvPr>
        </p:nvSpPr>
        <p:spPr>
          <a:xfrm>
            <a:off x="1200" y="0"/>
            <a:ext cx="12189600" cy="6858000"/>
          </a:xfrm>
          <a:prstGeom prst="rect">
            <a:avLst/>
          </a:prstGeom>
          <a:gradFill>
            <a:gsLst>
              <a:gs pos="3000">
                <a:schemeClr val="accent1">
                  <a:alpha val="40000"/>
                </a:schemeClr>
              </a:gs>
              <a:gs pos="100000">
                <a:schemeClr val="bg2">
                  <a:alpha val="0"/>
                </a:schemeClr>
              </a:gs>
            </a:gsLst>
            <a:lin ang="132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dirty="0">
              <a:latin typeface="汉仪粗圆简" panose="02010600000101010101" pitchFamily="2" charset="-122"/>
            </a:endParaRPr>
          </a:p>
        </p:txBody>
      </p:sp>
      <p:sp>
        <p:nvSpPr>
          <p:cNvPr id="18" name="任意多边形 17"/>
          <p:cNvSpPr/>
          <p:nvPr userDrawn="1">
            <p:custDataLst>
              <p:tags r:id="rId3"/>
            </p:custDataLst>
          </p:nvPr>
        </p:nvSpPr>
        <p:spPr>
          <a:xfrm>
            <a:off x="1200" y="3576201"/>
            <a:ext cx="2441242" cy="3281799"/>
          </a:xfrm>
          <a:custGeom>
            <a:avLst/>
            <a:gdLst/>
            <a:ahLst/>
            <a:cxnLst>
              <a:cxn ang="3">
                <a:pos x="hc" y="t"/>
              </a:cxn>
              <a:cxn ang="cd2">
                <a:pos x="l" y="vc"/>
              </a:cxn>
              <a:cxn ang="cd4">
                <a:pos x="hc" y="b"/>
              </a:cxn>
              <a:cxn ang="0">
                <a:pos x="r" y="vc"/>
              </a:cxn>
            </a:cxnLst>
            <a:rect l="l" t="t" r="r" b="b"/>
            <a:pathLst>
              <a:path w="3844" h="5168">
                <a:moveTo>
                  <a:pt x="0" y="0"/>
                </a:moveTo>
                <a:lnTo>
                  <a:pt x="19" y="2"/>
                </a:lnTo>
                <a:cubicBezTo>
                  <a:pt x="687" y="77"/>
                  <a:pt x="1350" y="254"/>
                  <a:pt x="1697" y="846"/>
                </a:cubicBezTo>
                <a:cubicBezTo>
                  <a:pt x="1720" y="886"/>
                  <a:pt x="1742" y="927"/>
                  <a:pt x="1762" y="971"/>
                </a:cubicBezTo>
                <a:cubicBezTo>
                  <a:pt x="2410" y="2356"/>
                  <a:pt x="1368" y="2723"/>
                  <a:pt x="2012" y="3724"/>
                </a:cubicBezTo>
                <a:cubicBezTo>
                  <a:pt x="2254" y="4099"/>
                  <a:pt x="2954" y="4582"/>
                  <a:pt x="3686" y="5064"/>
                </a:cubicBezTo>
                <a:lnTo>
                  <a:pt x="3844" y="5168"/>
                </a:lnTo>
                <a:lnTo>
                  <a:pt x="2659" y="5168"/>
                </a:lnTo>
                <a:lnTo>
                  <a:pt x="0" y="5168"/>
                </a:lnTo>
                <a:lnTo>
                  <a:pt x="0" y="4099"/>
                </a:lnTo>
                <a:lnTo>
                  <a:pt x="0" y="0"/>
                </a:lnTo>
                <a:close/>
              </a:path>
            </a:pathLst>
          </a:custGeom>
          <a:solidFill>
            <a:schemeClr val="accent1"/>
          </a:solidFill>
          <a:ln w="4740" cap="flat">
            <a:noFill/>
            <a:prstDash val="solid"/>
            <a:miter/>
          </a:ln>
        </p:spPr>
        <p:txBody>
          <a:bodyPr wrap="square" rtlCol="0" anchor="ctr">
            <a:noAutofit/>
          </a:bodyPr>
          <a:lstStyle/>
          <a:p>
            <a:pPr lvl="0" algn="l">
              <a:buClrTx/>
              <a:buSzTx/>
              <a:buFontTx/>
            </a:pPr>
            <a:endParaRPr lang="zh-CN" altLang="en-US" sz="1800">
              <a:sym typeface="+mn-ea"/>
            </a:endParaRPr>
          </a:p>
        </p:txBody>
      </p:sp>
      <p:sp>
        <p:nvSpPr>
          <p:cNvPr id="17" name="任意多边形 16"/>
          <p:cNvSpPr/>
          <p:nvPr userDrawn="1">
            <p:custDataLst>
              <p:tags r:id="rId4"/>
            </p:custDataLst>
          </p:nvPr>
        </p:nvSpPr>
        <p:spPr>
          <a:xfrm>
            <a:off x="9060936" y="0"/>
            <a:ext cx="3129864" cy="6858000"/>
          </a:xfrm>
          <a:custGeom>
            <a:avLst/>
            <a:gdLst/>
            <a:ahLst/>
            <a:cxnLst>
              <a:cxn ang="3">
                <a:pos x="hc" y="t"/>
              </a:cxn>
              <a:cxn ang="cd2">
                <a:pos x="l" y="vc"/>
              </a:cxn>
              <a:cxn ang="cd4">
                <a:pos x="hc" y="b"/>
              </a:cxn>
              <a:cxn ang="0">
                <a:pos x="r" y="vc"/>
              </a:cxn>
            </a:cxnLst>
            <a:rect l="l" t="t" r="r" b="b"/>
            <a:pathLst>
              <a:path w="4929" h="10800">
                <a:moveTo>
                  <a:pt x="4624" y="0"/>
                </a:moveTo>
                <a:lnTo>
                  <a:pt x="4652" y="0"/>
                </a:lnTo>
                <a:lnTo>
                  <a:pt x="4929" y="0"/>
                </a:lnTo>
                <a:lnTo>
                  <a:pt x="4929" y="10800"/>
                </a:lnTo>
                <a:lnTo>
                  <a:pt x="0" y="10800"/>
                </a:lnTo>
                <a:lnTo>
                  <a:pt x="10" y="10730"/>
                </a:lnTo>
                <a:cubicBezTo>
                  <a:pt x="83" y="10262"/>
                  <a:pt x="233" y="9764"/>
                  <a:pt x="593" y="9346"/>
                </a:cubicBezTo>
                <a:cubicBezTo>
                  <a:pt x="1232" y="8604"/>
                  <a:pt x="3021" y="7814"/>
                  <a:pt x="3450" y="7369"/>
                </a:cubicBezTo>
                <a:cubicBezTo>
                  <a:pt x="4427" y="6357"/>
                  <a:pt x="4522" y="4318"/>
                  <a:pt x="4107" y="2911"/>
                </a:cubicBezTo>
                <a:cubicBezTo>
                  <a:pt x="3867" y="2093"/>
                  <a:pt x="3800" y="1336"/>
                  <a:pt x="4122" y="672"/>
                </a:cubicBezTo>
                <a:cubicBezTo>
                  <a:pt x="4204" y="503"/>
                  <a:pt x="4312" y="340"/>
                  <a:pt x="4448" y="184"/>
                </a:cubicBezTo>
                <a:cubicBezTo>
                  <a:pt x="4498" y="127"/>
                  <a:pt x="4550" y="72"/>
                  <a:pt x="4605" y="19"/>
                </a:cubicBezTo>
                <a:lnTo>
                  <a:pt x="4624" y="0"/>
                </a:lnTo>
                <a:close/>
              </a:path>
            </a:pathLst>
          </a:custGeom>
          <a:solidFill>
            <a:schemeClr val="accent1"/>
          </a:solidFill>
          <a:ln w="4740" cap="flat">
            <a:noFill/>
            <a:prstDash val="solid"/>
            <a:miter/>
          </a:ln>
        </p:spPr>
        <p:txBody>
          <a:bodyPr wrap="square" rtlCol="0" anchor="ctr">
            <a:noAutofit/>
          </a:bodyPr>
          <a:lstStyle/>
          <a:p>
            <a:pPr lvl="0" algn="l">
              <a:buClrTx/>
              <a:buSzTx/>
              <a:buFontTx/>
            </a:pPr>
            <a:endParaRPr lang="zh-CN" altLang="en-US" sz="1800">
              <a:sym typeface="+mn-ea"/>
            </a:endParaRPr>
          </a:p>
        </p:txBody>
      </p:sp>
      <p:sp>
        <p:nvSpPr>
          <p:cNvPr id="2" name="标题 1"/>
          <p:cNvSpPr>
            <a:spLocks noGrp="1"/>
          </p:cNvSpPr>
          <p:nvPr>
            <p:ph type="title" hasCustomPrompt="1"/>
            <p:custDataLst>
              <p:tags r:id="rId5"/>
            </p:custDataLst>
          </p:nvPr>
        </p:nvSpPr>
        <p:spPr>
          <a:xfrm>
            <a:off x="846000" y="662400"/>
            <a:ext cx="1609200" cy="1081088"/>
          </a:xfrm>
        </p:spPr>
        <p:txBody>
          <a:bodyPr wrap="square" anchor="b">
            <a:normAutofit/>
          </a:bodyPr>
          <a:lstStyle>
            <a:lvl1pPr>
              <a:defRPr sz="6000" b="0">
                <a:solidFill>
                  <a:schemeClr val="accent1"/>
                </a:solidFill>
                <a:latin typeface="+mj-ea"/>
                <a:ea typeface="+mj-ea"/>
              </a:defRPr>
            </a:lvl1pPr>
          </a:lstStyle>
          <a:p>
            <a:r>
              <a:rPr lang="zh-CN" altLang="en-US" dirty="0"/>
              <a:t>标题</a:t>
            </a:r>
            <a:endParaRPr lang="zh-CN" altLang="en-US" dirty="0"/>
          </a:p>
        </p:txBody>
      </p:sp>
      <p:sp>
        <p:nvSpPr>
          <p:cNvPr id="7" name="日期占位符 3"/>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7"/>
            </p:custDataLst>
          </p:nvPr>
        </p:nvSpPr>
        <p:spPr/>
        <p:txBody>
          <a:bodyPr/>
          <a:lstStyle/>
          <a:p>
            <a:endParaRPr lang="zh-CN" altLang="en-US"/>
          </a:p>
        </p:txBody>
      </p:sp>
      <p:sp>
        <p:nvSpPr>
          <p:cNvPr id="9" name="灯片编号占位符 5"/>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9" name="任意多边形: 形状 18"/>
          <p:cNvSpPr/>
          <p:nvPr userDrawn="1">
            <p:custDataLst>
              <p:tags r:id="rId9"/>
            </p:custDataLst>
          </p:nvPr>
        </p:nvSpPr>
        <p:spPr>
          <a:xfrm>
            <a:off x="1270" y="3050540"/>
            <a:ext cx="1927860" cy="3807460"/>
          </a:xfrm>
          <a:custGeom>
            <a:avLst/>
            <a:gdLst>
              <a:gd name="connsiteX0" fmla="*/ 1928122 w 1928121"/>
              <a:gd name="connsiteY0" fmla="*/ 3807217 h 3807217"/>
              <a:gd name="connsiteX1" fmla="*/ 1068450 w 1928121"/>
              <a:gd name="connsiteY1" fmla="*/ 2038703 h 3807217"/>
              <a:gd name="connsiteX2" fmla="*/ 0 w 1928121"/>
              <a:gd name="connsiteY2" fmla="*/ 0 h 3807217"/>
            </a:gdLst>
            <a:ahLst/>
            <a:cxnLst>
              <a:cxn ang="0">
                <a:pos x="connsiteX0" y="connsiteY0"/>
              </a:cxn>
              <a:cxn ang="0">
                <a:pos x="connsiteX1" y="connsiteY1"/>
              </a:cxn>
              <a:cxn ang="0">
                <a:pos x="connsiteX2" y="connsiteY2"/>
              </a:cxn>
            </a:cxnLst>
            <a:rect l="l" t="t" r="r" b="b"/>
            <a:pathLst>
              <a:path w="1928121" h="3807217">
                <a:moveTo>
                  <a:pt x="1928122" y="3807217"/>
                </a:moveTo>
                <a:cubicBezTo>
                  <a:pt x="1387757" y="3389651"/>
                  <a:pt x="810548" y="3033492"/>
                  <a:pt x="1068450" y="2038703"/>
                </a:cubicBezTo>
                <a:cubicBezTo>
                  <a:pt x="1326351" y="1043914"/>
                  <a:pt x="1105293" y="700037"/>
                  <a:pt x="0" y="0"/>
                </a:cubicBezTo>
              </a:path>
            </a:pathLst>
          </a:custGeom>
          <a:noFill/>
          <a:ln w="2226" cap="flat">
            <a:gradFill>
              <a:gsLst>
                <a:gs pos="0">
                  <a:schemeClr val="accent1">
                    <a:lumMod val="60000"/>
                    <a:lumOff val="40000"/>
                  </a:schemeClr>
                </a:gs>
                <a:gs pos="100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0" name="任意多边形: 形状 19"/>
          <p:cNvSpPr/>
          <p:nvPr userDrawn="1">
            <p:custDataLst>
              <p:tags r:id="rId10"/>
            </p:custDataLst>
          </p:nvPr>
        </p:nvSpPr>
        <p:spPr>
          <a:xfrm>
            <a:off x="9577070" y="111125"/>
            <a:ext cx="2610485" cy="6738620"/>
          </a:xfrm>
          <a:custGeom>
            <a:avLst/>
            <a:gdLst>
              <a:gd name="connsiteX0" fmla="*/ 0 w 4111"/>
              <a:gd name="connsiteY0" fmla="*/ 10612 h 10612"/>
              <a:gd name="connsiteX1" fmla="*/ 2228 w 4111"/>
              <a:gd name="connsiteY1" fmla="*/ 6522 h 10612"/>
              <a:gd name="connsiteX2" fmla="*/ 4111 w 4111"/>
              <a:gd name="connsiteY2" fmla="*/ 0 h 10612"/>
            </a:gdLst>
            <a:ahLst/>
            <a:cxnLst>
              <a:cxn ang="0">
                <a:pos x="connsiteX0" y="connsiteY0"/>
              </a:cxn>
              <a:cxn ang="0">
                <a:pos x="connsiteX1" y="connsiteY1"/>
              </a:cxn>
              <a:cxn ang="0">
                <a:pos x="connsiteX2" y="connsiteY2"/>
              </a:cxn>
            </a:cxnLst>
            <a:rect l="l" t="t" r="r" b="b"/>
            <a:pathLst>
              <a:path w="4111" h="10612">
                <a:moveTo>
                  <a:pt x="0" y="10612"/>
                </a:moveTo>
                <a:cubicBezTo>
                  <a:pt x="0" y="10612"/>
                  <a:pt x="458" y="7971"/>
                  <a:pt x="2228" y="6522"/>
                </a:cubicBezTo>
                <a:cubicBezTo>
                  <a:pt x="4380" y="4761"/>
                  <a:pt x="2413" y="2349"/>
                  <a:pt x="4111" y="0"/>
                </a:cubicBezTo>
              </a:path>
            </a:pathLst>
          </a:custGeom>
          <a:noFill/>
          <a:ln w="2226" cap="flat">
            <a:gradFill>
              <a:gsLst>
                <a:gs pos="100000">
                  <a:schemeClr val="accent1">
                    <a:lumMod val="60000"/>
                    <a:lumOff val="40000"/>
                  </a:schemeClr>
                </a:gs>
                <a:gs pos="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grpSp>
        <p:nvGrpSpPr>
          <p:cNvPr id="22" name="图形 12"/>
          <p:cNvGrpSpPr/>
          <p:nvPr userDrawn="1">
            <p:custDataLst>
              <p:tags r:id="rId11"/>
            </p:custDataLst>
          </p:nvPr>
        </p:nvGrpSpPr>
        <p:grpSpPr>
          <a:xfrm rot="5400000" flipH="1">
            <a:off x="9334500" y="1085850"/>
            <a:ext cx="827405" cy="519430"/>
            <a:chOff x="9437470" y="1857517"/>
            <a:chExt cx="1690892" cy="1061012"/>
          </a:xfrm>
        </p:grpSpPr>
        <p:sp>
          <p:nvSpPr>
            <p:cNvPr id="23" name="任意多边形: 形状 8"/>
            <p:cNvSpPr/>
            <p:nvPr>
              <p:custDataLst>
                <p:tags r:id="rId12"/>
              </p:custDataLst>
            </p:nvPr>
          </p:nvSpPr>
          <p:spPr>
            <a:xfrm>
              <a:off x="9437470" y="1857517"/>
              <a:ext cx="1690892" cy="1061012"/>
            </a:xfrm>
            <a:custGeom>
              <a:avLst/>
              <a:gdLst>
                <a:gd name="connsiteX0" fmla="*/ 0 w 1690892"/>
                <a:gd name="connsiteY0" fmla="*/ 898296 h 1061012"/>
                <a:gd name="connsiteX1" fmla="*/ 0 w 1690892"/>
                <a:gd name="connsiteY1" fmla="*/ 174682 h 1061012"/>
                <a:gd name="connsiteX2" fmla="*/ 171450 w 1690892"/>
                <a:gd name="connsiteY2" fmla="*/ 1231 h 1061012"/>
                <a:gd name="connsiteX3" fmla="*/ 1526667 w 1690892"/>
                <a:gd name="connsiteY3" fmla="*/ 38569 h 1061012"/>
                <a:gd name="connsiteX4" fmla="*/ 1645825 w 1690892"/>
                <a:gd name="connsiteY4" fmla="*/ 163823 h 1061012"/>
                <a:gd name="connsiteX5" fmla="*/ 1690783 w 1690892"/>
                <a:gd name="connsiteY5" fmla="*/ 863434 h 1061012"/>
                <a:gd name="connsiteX6" fmla="*/ 1528382 w 1690892"/>
                <a:gd name="connsiteY6" fmla="*/ 1035075 h 1061012"/>
                <a:gd name="connsiteX7" fmla="*/ 165640 w 1690892"/>
                <a:gd name="connsiteY7" fmla="*/ 1060983 h 1061012"/>
                <a:gd name="connsiteX8" fmla="*/ 0 w 1690892"/>
                <a:gd name="connsiteY8" fmla="*/ 898296 h 1061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0892" h="1061012">
                  <a:moveTo>
                    <a:pt x="0" y="898296"/>
                  </a:moveTo>
                  <a:lnTo>
                    <a:pt x="0" y="174682"/>
                  </a:lnTo>
                  <a:cubicBezTo>
                    <a:pt x="0" y="79622"/>
                    <a:pt x="76391" y="2279"/>
                    <a:pt x="171450" y="1231"/>
                  </a:cubicBezTo>
                  <a:cubicBezTo>
                    <a:pt x="456724" y="-1912"/>
                    <a:pt x="1045178" y="-2007"/>
                    <a:pt x="1526667" y="38569"/>
                  </a:cubicBezTo>
                  <a:cubicBezTo>
                    <a:pt x="1592390" y="44094"/>
                    <a:pt x="1643444" y="97910"/>
                    <a:pt x="1645825" y="163823"/>
                  </a:cubicBezTo>
                  <a:lnTo>
                    <a:pt x="1690783" y="863434"/>
                  </a:lnTo>
                  <a:cubicBezTo>
                    <a:pt x="1694117" y="955922"/>
                    <a:pt x="1620965" y="1033265"/>
                    <a:pt x="1528382" y="1035075"/>
                  </a:cubicBezTo>
                  <a:lnTo>
                    <a:pt x="165640" y="1060983"/>
                  </a:lnTo>
                  <a:cubicBezTo>
                    <a:pt x="74771" y="1062697"/>
                    <a:pt x="0" y="989355"/>
                    <a:pt x="0" y="898296"/>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24" name="任意多边形: 形状 18"/>
            <p:cNvSpPr/>
            <p:nvPr>
              <p:custDataLst>
                <p:tags r:id="rId13"/>
              </p:custDataLst>
            </p:nvPr>
          </p:nvSpPr>
          <p:spPr>
            <a:xfrm>
              <a:off x="9635297" y="2073863"/>
              <a:ext cx="348791" cy="331378"/>
            </a:xfrm>
            <a:custGeom>
              <a:avLst/>
              <a:gdLst>
                <a:gd name="connsiteX0" fmla="*/ 411 w 348791"/>
                <a:gd name="connsiteY0" fmla="*/ 54578 h 331378"/>
                <a:gd name="connsiteX1" fmla="*/ 2507 w 348791"/>
                <a:gd name="connsiteY1" fmla="*/ 276987 h 331378"/>
                <a:gd name="connsiteX2" fmla="*/ 64705 w 348791"/>
                <a:gd name="connsiteY2" fmla="*/ 330994 h 331378"/>
                <a:gd name="connsiteX3" fmla="*/ 299496 w 348791"/>
                <a:gd name="connsiteY3" fmla="*/ 303467 h 331378"/>
                <a:gd name="connsiteX4" fmla="*/ 348169 w 348791"/>
                <a:gd name="connsiteY4" fmla="*/ 239840 h 331378"/>
                <a:gd name="connsiteX5" fmla="*/ 319308 w 348791"/>
                <a:gd name="connsiteY5" fmla="*/ 47530 h 331378"/>
                <a:gd name="connsiteX6" fmla="*/ 264159 w 348791"/>
                <a:gd name="connsiteY6" fmla="*/ 0 h 331378"/>
                <a:gd name="connsiteX7" fmla="*/ 56037 w 348791"/>
                <a:gd name="connsiteY7" fmla="*/ 0 h 331378"/>
                <a:gd name="connsiteX8" fmla="*/ 411 w 348791"/>
                <a:gd name="connsiteY8" fmla="*/ 54578 h 33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791" h="331378">
                  <a:moveTo>
                    <a:pt x="411" y="54578"/>
                  </a:moveTo>
                  <a:cubicBezTo>
                    <a:pt x="-827" y="116110"/>
                    <a:pt x="983" y="213836"/>
                    <a:pt x="2507" y="276987"/>
                  </a:cubicBezTo>
                  <a:cubicBezTo>
                    <a:pt x="3269" y="309848"/>
                    <a:pt x="32130" y="334804"/>
                    <a:pt x="64705" y="330994"/>
                  </a:cubicBezTo>
                  <a:lnTo>
                    <a:pt x="299496" y="303467"/>
                  </a:lnTo>
                  <a:cubicBezTo>
                    <a:pt x="330738" y="299847"/>
                    <a:pt x="352836" y="270986"/>
                    <a:pt x="348169" y="239840"/>
                  </a:cubicBezTo>
                  <a:lnTo>
                    <a:pt x="319308" y="47530"/>
                  </a:lnTo>
                  <a:cubicBezTo>
                    <a:pt x="315213" y="20193"/>
                    <a:pt x="291781" y="0"/>
                    <a:pt x="264159" y="0"/>
                  </a:cubicBezTo>
                  <a:lnTo>
                    <a:pt x="56037" y="0"/>
                  </a:lnTo>
                  <a:cubicBezTo>
                    <a:pt x="25843" y="95"/>
                    <a:pt x="983" y="24289"/>
                    <a:pt x="411" y="54578"/>
                  </a:cubicBezTo>
                  <a:close/>
                </a:path>
              </a:pathLst>
            </a:custGeom>
            <a:solidFill>
              <a:srgbClr val="FFFFFF"/>
            </a:solidFill>
            <a:ln w="9525" cap="flat">
              <a:noFill/>
              <a:prstDash val="solid"/>
              <a:miter/>
            </a:ln>
          </p:spPr>
          <p:txBody>
            <a:bodyPr rtlCol="0" anchor="ctr"/>
            <a:lstStyle/>
            <a:p>
              <a:endParaRPr lang="zh-CN" altLang="en-US" sz="1800"/>
            </a:p>
          </p:txBody>
        </p:sp>
        <p:sp>
          <p:nvSpPr>
            <p:cNvPr id="25" name="任意多边形: 形状 23"/>
            <p:cNvSpPr/>
            <p:nvPr>
              <p:custDataLst>
                <p:tags r:id="rId14"/>
              </p:custDataLst>
            </p:nvPr>
          </p:nvSpPr>
          <p:spPr>
            <a:xfrm>
              <a:off x="10209781" y="1878410"/>
              <a:ext cx="284250" cy="635863"/>
            </a:xfrm>
            <a:custGeom>
              <a:avLst/>
              <a:gdLst>
                <a:gd name="connsiteX0" fmla="*/ 39529 w 284250"/>
                <a:gd name="connsiteY0" fmla="*/ 614458 h 635863"/>
                <a:gd name="connsiteX1" fmla="*/ 235363 w 284250"/>
                <a:gd name="connsiteY1" fmla="*/ 635603 h 635863"/>
                <a:gd name="connsiteX2" fmla="*/ 284131 w 284250"/>
                <a:gd name="connsiteY2" fmla="*/ 588455 h 635863"/>
                <a:gd name="connsiteX3" fmla="*/ 241268 w 284250"/>
                <a:gd name="connsiteY3" fmla="*/ 5810 h 635863"/>
                <a:gd name="connsiteX4" fmla="*/ 0 w 284250"/>
                <a:gd name="connsiteY4" fmla="*/ 0 h 635863"/>
                <a:gd name="connsiteX5" fmla="*/ 0 w 284250"/>
                <a:gd name="connsiteY5" fmla="*/ 570548 h 635863"/>
                <a:gd name="connsiteX6" fmla="*/ 39529 w 284250"/>
                <a:gd name="connsiteY6" fmla="*/ 614458 h 635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250" h="635863">
                  <a:moveTo>
                    <a:pt x="39529" y="614458"/>
                  </a:moveTo>
                  <a:lnTo>
                    <a:pt x="235363" y="635603"/>
                  </a:lnTo>
                  <a:cubicBezTo>
                    <a:pt x="262795" y="638556"/>
                    <a:pt x="286131" y="615982"/>
                    <a:pt x="284131" y="588455"/>
                  </a:cubicBezTo>
                  <a:lnTo>
                    <a:pt x="241268" y="5810"/>
                  </a:lnTo>
                  <a:cubicBezTo>
                    <a:pt x="159163" y="3239"/>
                    <a:pt x="78200" y="1333"/>
                    <a:pt x="0" y="0"/>
                  </a:cubicBezTo>
                  <a:lnTo>
                    <a:pt x="0" y="570548"/>
                  </a:lnTo>
                  <a:cubicBezTo>
                    <a:pt x="95" y="593122"/>
                    <a:pt x="17145" y="611981"/>
                    <a:pt x="39529" y="614458"/>
                  </a:cubicBezTo>
                  <a:close/>
                </a:path>
              </a:pathLst>
            </a:custGeom>
            <a:solidFill>
              <a:srgbClr val="FFFFFF">
                <a:alpha val="37000"/>
              </a:srgbClr>
            </a:solidFill>
            <a:ln w="9525" cap="flat">
              <a:noFill/>
              <a:prstDash val="solid"/>
              <a:miter/>
            </a:ln>
          </p:spPr>
          <p:txBody>
            <a:bodyPr rtlCol="0" anchor="ctr"/>
            <a:lstStyle/>
            <a:p>
              <a:endParaRPr lang="zh-CN" altLang="en-US" sz="1800"/>
            </a:p>
          </p:txBody>
        </p:sp>
        <p:sp>
          <p:nvSpPr>
            <p:cNvPr id="26" name="任意多边形: 形状 24"/>
            <p:cNvSpPr/>
            <p:nvPr>
              <p:custDataLst>
                <p:tags r:id="rId15"/>
              </p:custDataLst>
            </p:nvPr>
          </p:nvSpPr>
          <p:spPr>
            <a:xfrm>
              <a:off x="10299792" y="1880220"/>
              <a:ext cx="69093" cy="530256"/>
            </a:xfrm>
            <a:custGeom>
              <a:avLst/>
              <a:gdLst>
                <a:gd name="connsiteX0" fmla="*/ 29813 w 69093"/>
                <a:gd name="connsiteY0" fmla="*/ 511683 h 530256"/>
                <a:gd name="connsiteX1" fmla="*/ 49435 w 69093"/>
                <a:gd name="connsiteY1" fmla="*/ 530257 h 530256"/>
                <a:gd name="connsiteX2" fmla="*/ 50578 w 69093"/>
                <a:gd name="connsiteY2" fmla="*/ 530257 h 530256"/>
                <a:gd name="connsiteX3" fmla="*/ 69056 w 69093"/>
                <a:gd name="connsiteY3" fmla="*/ 509492 h 530256"/>
                <a:gd name="connsiteX4" fmla="*/ 39529 w 69093"/>
                <a:gd name="connsiteY4" fmla="*/ 953 h 530256"/>
                <a:gd name="connsiteX5" fmla="*/ 0 w 69093"/>
                <a:gd name="connsiteY5" fmla="*/ 0 h 530256"/>
                <a:gd name="connsiteX6" fmla="*/ 29813 w 69093"/>
                <a:gd name="connsiteY6" fmla="*/ 511683 h 530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093" h="530256">
                  <a:moveTo>
                    <a:pt x="29813" y="511683"/>
                  </a:moveTo>
                  <a:cubicBezTo>
                    <a:pt x="30385" y="522161"/>
                    <a:pt x="39053" y="530257"/>
                    <a:pt x="49435" y="530257"/>
                  </a:cubicBezTo>
                  <a:cubicBezTo>
                    <a:pt x="49816" y="530257"/>
                    <a:pt x="50197" y="530257"/>
                    <a:pt x="50578" y="530257"/>
                  </a:cubicBezTo>
                  <a:cubicBezTo>
                    <a:pt x="61436" y="529590"/>
                    <a:pt x="69723" y="520351"/>
                    <a:pt x="69056" y="509492"/>
                  </a:cubicBezTo>
                  <a:lnTo>
                    <a:pt x="39529" y="953"/>
                  </a:lnTo>
                  <a:cubicBezTo>
                    <a:pt x="26289" y="667"/>
                    <a:pt x="13145" y="286"/>
                    <a:pt x="0" y="0"/>
                  </a:cubicBezTo>
                  <a:lnTo>
                    <a:pt x="29813" y="511683"/>
                  </a:lnTo>
                  <a:close/>
                </a:path>
              </a:pathLst>
            </a:custGeom>
            <a:solidFill>
              <a:srgbClr val="FFFFFF"/>
            </a:solidFill>
            <a:ln w="9525" cap="flat">
              <a:noFill/>
              <a:prstDash val="solid"/>
              <a:miter/>
            </a:ln>
          </p:spPr>
          <p:txBody>
            <a:bodyPr rtlCol="0" anchor="ctr"/>
            <a:lstStyle/>
            <a:p>
              <a:endParaRPr lang="zh-CN" altLang="en-US" sz="1800"/>
            </a:p>
          </p:txBody>
        </p:sp>
        <p:grpSp>
          <p:nvGrpSpPr>
            <p:cNvPr id="27" name="图形 12"/>
            <p:cNvGrpSpPr/>
            <p:nvPr/>
          </p:nvGrpSpPr>
          <p:grpSpPr>
            <a:xfrm>
              <a:off x="9687030" y="2132071"/>
              <a:ext cx="207951" cy="194586"/>
              <a:chOff x="9687030" y="2132071"/>
              <a:chExt cx="207951" cy="194586"/>
            </a:xfrm>
          </p:grpSpPr>
          <p:sp>
            <p:nvSpPr>
              <p:cNvPr id="28" name="任意多边形: 形状 26"/>
              <p:cNvSpPr/>
              <p:nvPr>
                <p:custDataLst>
                  <p:tags r:id="rId16"/>
                </p:custDataLst>
              </p:nvPr>
            </p:nvSpPr>
            <p:spPr>
              <a:xfrm>
                <a:off x="9727520" y="2138614"/>
                <a:ext cx="23260" cy="173374"/>
              </a:xfrm>
              <a:custGeom>
                <a:avLst/>
                <a:gdLst>
                  <a:gd name="connsiteX0" fmla="*/ 16773 w 23260"/>
                  <a:gd name="connsiteY0" fmla="*/ 173375 h 173374"/>
                  <a:gd name="connsiteX1" fmla="*/ 10201 w 23260"/>
                  <a:gd name="connsiteY1" fmla="*/ 167183 h 173374"/>
                  <a:gd name="connsiteX2" fmla="*/ 10 w 23260"/>
                  <a:gd name="connsiteY2" fmla="*/ 6973 h 173374"/>
                  <a:gd name="connsiteX3" fmla="*/ 6105 w 23260"/>
                  <a:gd name="connsiteY3" fmla="*/ 20 h 173374"/>
                  <a:gd name="connsiteX4" fmla="*/ 13059 w 23260"/>
                  <a:gd name="connsiteY4" fmla="*/ 6211 h 173374"/>
                  <a:gd name="connsiteX5" fmla="*/ 23251 w 23260"/>
                  <a:gd name="connsiteY5" fmla="*/ 166421 h 173374"/>
                  <a:gd name="connsiteX6" fmla="*/ 17059 w 23260"/>
                  <a:gd name="connsiteY6" fmla="*/ 173375 h 173374"/>
                  <a:gd name="connsiteX7" fmla="*/ 16773 w 23260"/>
                  <a:gd name="connsiteY7" fmla="*/ 173375 h 173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60" h="173374">
                    <a:moveTo>
                      <a:pt x="16773" y="173375"/>
                    </a:moveTo>
                    <a:cubicBezTo>
                      <a:pt x="13345" y="173375"/>
                      <a:pt x="10392" y="170708"/>
                      <a:pt x="10201" y="167183"/>
                    </a:cubicBezTo>
                    <a:lnTo>
                      <a:pt x="10" y="6973"/>
                    </a:lnTo>
                    <a:cubicBezTo>
                      <a:pt x="-181" y="3354"/>
                      <a:pt x="2486" y="210"/>
                      <a:pt x="6105" y="20"/>
                    </a:cubicBezTo>
                    <a:cubicBezTo>
                      <a:pt x="9915" y="-266"/>
                      <a:pt x="12868" y="2592"/>
                      <a:pt x="13059" y="6211"/>
                    </a:cubicBezTo>
                    <a:lnTo>
                      <a:pt x="23251" y="166421"/>
                    </a:lnTo>
                    <a:cubicBezTo>
                      <a:pt x="23441" y="170041"/>
                      <a:pt x="20774" y="173184"/>
                      <a:pt x="17059" y="173375"/>
                    </a:cubicBezTo>
                    <a:cubicBezTo>
                      <a:pt x="17059" y="173375"/>
                      <a:pt x="16964" y="173375"/>
                      <a:pt x="16773" y="173375"/>
                    </a:cubicBezTo>
                    <a:close/>
                  </a:path>
                </a:pathLst>
              </a:custGeom>
              <a:gradFill>
                <a:gsLst>
                  <a:gs pos="0">
                    <a:srgbClr val="09005D"/>
                  </a:gs>
                  <a:gs pos="50000">
                    <a:srgbClr val="110777"/>
                  </a:gs>
                  <a:gs pos="100000">
                    <a:srgbClr val="1A0F91"/>
                  </a:gs>
                </a:gsLst>
                <a:lin ang="7472081" scaled="1"/>
              </a:gradFill>
              <a:ln w="9525" cap="flat">
                <a:noFill/>
                <a:prstDash val="solid"/>
                <a:miter/>
              </a:ln>
            </p:spPr>
            <p:txBody>
              <a:bodyPr rtlCol="0" anchor="ctr"/>
              <a:lstStyle/>
              <a:p>
                <a:endParaRPr lang="zh-CN" altLang="en-US" sz="1800"/>
              </a:p>
            </p:txBody>
          </p:sp>
          <p:sp>
            <p:nvSpPr>
              <p:cNvPr id="29" name="任意多边形: 形状 27"/>
              <p:cNvSpPr/>
              <p:nvPr>
                <p:custDataLst>
                  <p:tags r:id="rId17"/>
                </p:custDataLst>
              </p:nvPr>
            </p:nvSpPr>
            <p:spPr>
              <a:xfrm>
                <a:off x="9753340" y="2135577"/>
                <a:ext cx="18483" cy="176411"/>
              </a:xfrm>
              <a:custGeom>
                <a:avLst/>
                <a:gdLst>
                  <a:gd name="connsiteX0" fmla="*/ 11909 w 18483"/>
                  <a:gd name="connsiteY0" fmla="*/ 176412 h 176411"/>
                  <a:gd name="connsiteX1" fmla="*/ 5336 w 18483"/>
                  <a:gd name="connsiteY1" fmla="*/ 170030 h 176411"/>
                  <a:gd name="connsiteX2" fmla="*/ 2 w 18483"/>
                  <a:gd name="connsiteY2" fmla="*/ 6772 h 176411"/>
                  <a:gd name="connsiteX3" fmla="*/ 6384 w 18483"/>
                  <a:gd name="connsiteY3" fmla="*/ 9 h 176411"/>
                  <a:gd name="connsiteX4" fmla="*/ 13147 w 18483"/>
                  <a:gd name="connsiteY4" fmla="*/ 6391 h 176411"/>
                  <a:gd name="connsiteX5" fmla="*/ 18481 w 18483"/>
                  <a:gd name="connsiteY5" fmla="*/ 169649 h 176411"/>
                  <a:gd name="connsiteX6" fmla="*/ 12099 w 18483"/>
                  <a:gd name="connsiteY6" fmla="*/ 176412 h 176411"/>
                  <a:gd name="connsiteX7" fmla="*/ 11909 w 18483"/>
                  <a:gd name="connsiteY7" fmla="*/ 176412 h 176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83" h="176411">
                    <a:moveTo>
                      <a:pt x="11909" y="176412"/>
                    </a:moveTo>
                    <a:cubicBezTo>
                      <a:pt x="8384" y="176412"/>
                      <a:pt x="5432" y="173650"/>
                      <a:pt x="5336" y="170030"/>
                    </a:cubicBezTo>
                    <a:lnTo>
                      <a:pt x="2" y="6772"/>
                    </a:lnTo>
                    <a:cubicBezTo>
                      <a:pt x="-93" y="3152"/>
                      <a:pt x="2765" y="104"/>
                      <a:pt x="6384" y="9"/>
                    </a:cubicBezTo>
                    <a:cubicBezTo>
                      <a:pt x="10575" y="-182"/>
                      <a:pt x="13052" y="2771"/>
                      <a:pt x="13147" y="6391"/>
                    </a:cubicBezTo>
                    <a:lnTo>
                      <a:pt x="18481" y="169649"/>
                    </a:lnTo>
                    <a:cubicBezTo>
                      <a:pt x="18576" y="173269"/>
                      <a:pt x="15719" y="176317"/>
                      <a:pt x="12099" y="176412"/>
                    </a:cubicBezTo>
                    <a:cubicBezTo>
                      <a:pt x="12099" y="176412"/>
                      <a:pt x="11909" y="176412"/>
                      <a:pt x="11909" y="176412"/>
                    </a:cubicBezTo>
                    <a:close/>
                  </a:path>
                </a:pathLst>
              </a:custGeom>
              <a:gradFill>
                <a:gsLst>
                  <a:gs pos="0">
                    <a:srgbClr val="09005D"/>
                  </a:gs>
                  <a:gs pos="50000">
                    <a:srgbClr val="110777"/>
                  </a:gs>
                  <a:gs pos="100000">
                    <a:srgbClr val="1A0F91"/>
                  </a:gs>
                </a:gsLst>
                <a:lin ang="7472081" scaled="1"/>
              </a:gradFill>
              <a:ln w="9525" cap="flat">
                <a:noFill/>
                <a:prstDash val="solid"/>
                <a:miter/>
              </a:ln>
            </p:spPr>
            <p:txBody>
              <a:bodyPr rtlCol="0" anchor="ctr"/>
              <a:lstStyle/>
              <a:p>
                <a:endParaRPr lang="zh-CN" altLang="en-US" sz="1800"/>
              </a:p>
            </p:txBody>
          </p:sp>
          <p:sp>
            <p:nvSpPr>
              <p:cNvPr id="90" name="任意多边形: 形状 89"/>
              <p:cNvSpPr/>
              <p:nvPr>
                <p:custDataLst>
                  <p:tags r:id="rId18"/>
                </p:custDataLst>
              </p:nvPr>
            </p:nvSpPr>
            <p:spPr>
              <a:xfrm>
                <a:off x="9778965" y="2135585"/>
                <a:ext cx="20773" cy="176403"/>
              </a:xfrm>
              <a:custGeom>
                <a:avLst/>
                <a:gdLst>
                  <a:gd name="connsiteX0" fmla="*/ 14288 w 20773"/>
                  <a:gd name="connsiteY0" fmla="*/ 176403 h 176403"/>
                  <a:gd name="connsiteX1" fmla="*/ 7715 w 20773"/>
                  <a:gd name="connsiteY1" fmla="*/ 170117 h 176403"/>
                  <a:gd name="connsiteX2" fmla="*/ 0 w 20773"/>
                  <a:gd name="connsiteY2" fmla="*/ 6572 h 176403"/>
                  <a:gd name="connsiteX3" fmla="*/ 6572 w 20773"/>
                  <a:gd name="connsiteY3" fmla="*/ 0 h 176403"/>
                  <a:gd name="connsiteX4" fmla="*/ 13145 w 20773"/>
                  <a:gd name="connsiteY4" fmla="*/ 6477 h 176403"/>
                  <a:gd name="connsiteX5" fmla="*/ 20764 w 20773"/>
                  <a:gd name="connsiteY5" fmla="*/ 169450 h 176403"/>
                  <a:gd name="connsiteX6" fmla="*/ 14478 w 20773"/>
                  <a:gd name="connsiteY6" fmla="*/ 176308 h 176403"/>
                  <a:gd name="connsiteX7" fmla="*/ 14288 w 20773"/>
                  <a:gd name="connsiteY7" fmla="*/ 176403 h 176403"/>
                  <a:gd name="connsiteX8" fmla="*/ 13240 w 20773"/>
                  <a:gd name="connsiteY8" fmla="*/ 6668 h 176403"/>
                  <a:gd name="connsiteX9" fmla="*/ 13335 w 20773"/>
                  <a:gd name="connsiteY9" fmla="*/ 6668 h 176403"/>
                  <a:gd name="connsiteX10" fmla="*/ 13240 w 20773"/>
                  <a:gd name="connsiteY10" fmla="*/ 6668 h 176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773" h="176403">
                    <a:moveTo>
                      <a:pt x="14288" y="176403"/>
                    </a:moveTo>
                    <a:cubicBezTo>
                      <a:pt x="10763" y="176403"/>
                      <a:pt x="7906" y="173641"/>
                      <a:pt x="7715" y="170117"/>
                    </a:cubicBezTo>
                    <a:cubicBezTo>
                      <a:pt x="6477" y="143256"/>
                      <a:pt x="0" y="9239"/>
                      <a:pt x="0" y="6572"/>
                    </a:cubicBezTo>
                    <a:cubicBezTo>
                      <a:pt x="0" y="2953"/>
                      <a:pt x="2953" y="0"/>
                      <a:pt x="6572" y="0"/>
                    </a:cubicBezTo>
                    <a:cubicBezTo>
                      <a:pt x="10192" y="0"/>
                      <a:pt x="13145" y="2953"/>
                      <a:pt x="13145" y="6477"/>
                    </a:cubicBezTo>
                    <a:cubicBezTo>
                      <a:pt x="13240" y="10001"/>
                      <a:pt x="18193" y="114586"/>
                      <a:pt x="20764" y="169450"/>
                    </a:cubicBezTo>
                    <a:cubicBezTo>
                      <a:pt x="20955" y="173069"/>
                      <a:pt x="18193" y="176117"/>
                      <a:pt x="14478" y="176308"/>
                    </a:cubicBezTo>
                    <a:cubicBezTo>
                      <a:pt x="14478" y="176403"/>
                      <a:pt x="14383" y="176403"/>
                      <a:pt x="14288" y="176403"/>
                    </a:cubicBezTo>
                    <a:close/>
                    <a:moveTo>
                      <a:pt x="13240" y="6668"/>
                    </a:moveTo>
                    <a:lnTo>
                      <a:pt x="13335" y="6668"/>
                    </a:lnTo>
                    <a:lnTo>
                      <a:pt x="13240" y="6668"/>
                    </a:lnTo>
                    <a:close/>
                  </a:path>
                </a:pathLst>
              </a:custGeom>
              <a:gradFill>
                <a:gsLst>
                  <a:gs pos="0">
                    <a:srgbClr val="09005D"/>
                  </a:gs>
                  <a:gs pos="50000">
                    <a:srgbClr val="110777"/>
                  </a:gs>
                  <a:gs pos="100000">
                    <a:srgbClr val="1A0F91"/>
                  </a:gs>
                </a:gsLst>
                <a:lin ang="7472081" scaled="1"/>
              </a:gradFill>
              <a:ln w="9525" cap="flat">
                <a:noFill/>
                <a:prstDash val="solid"/>
                <a:miter/>
              </a:ln>
            </p:spPr>
            <p:txBody>
              <a:bodyPr rtlCol="0" anchor="ctr"/>
              <a:lstStyle/>
              <a:p>
                <a:endParaRPr lang="zh-CN" altLang="en-US" sz="1800"/>
              </a:p>
            </p:txBody>
          </p:sp>
          <p:sp>
            <p:nvSpPr>
              <p:cNvPr id="91" name="任意多边形: 形状 90"/>
              <p:cNvSpPr/>
              <p:nvPr>
                <p:custDataLst>
                  <p:tags r:id="rId19"/>
                </p:custDataLst>
              </p:nvPr>
            </p:nvSpPr>
            <p:spPr>
              <a:xfrm>
                <a:off x="9819502" y="2132071"/>
                <a:ext cx="30625" cy="186489"/>
              </a:xfrm>
              <a:custGeom>
                <a:avLst/>
                <a:gdLst>
                  <a:gd name="connsiteX0" fmla="*/ 17566 w 30625"/>
                  <a:gd name="connsiteY0" fmla="*/ 186490 h 186489"/>
                  <a:gd name="connsiteX1" fmla="*/ 4421 w 30625"/>
                  <a:gd name="connsiteY1" fmla="*/ 173822 h 186489"/>
                  <a:gd name="connsiteX2" fmla="*/ 516 w 30625"/>
                  <a:gd name="connsiteY2" fmla="*/ 9706 h 186489"/>
                  <a:gd name="connsiteX3" fmla="*/ 16613 w 30625"/>
                  <a:gd name="connsiteY3" fmla="*/ 467 h 186489"/>
                  <a:gd name="connsiteX4" fmla="*/ 26138 w 30625"/>
                  <a:gd name="connsiteY4" fmla="*/ 14849 h 186489"/>
                  <a:gd name="connsiteX5" fmla="*/ 30615 w 30625"/>
                  <a:gd name="connsiteY5" fmla="*/ 172774 h 186489"/>
                  <a:gd name="connsiteX6" fmla="*/ 17946 w 30625"/>
                  <a:gd name="connsiteY6" fmla="*/ 186395 h 186489"/>
                  <a:gd name="connsiteX7" fmla="*/ 17566 w 30625"/>
                  <a:gd name="connsiteY7" fmla="*/ 186490 h 186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25" h="186489">
                    <a:moveTo>
                      <a:pt x="17566" y="186490"/>
                    </a:moveTo>
                    <a:cubicBezTo>
                      <a:pt x="10517" y="186490"/>
                      <a:pt x="4707" y="180870"/>
                      <a:pt x="4421" y="173822"/>
                    </a:cubicBezTo>
                    <a:cubicBezTo>
                      <a:pt x="-1104" y="15706"/>
                      <a:pt x="-151" y="12087"/>
                      <a:pt x="516" y="9706"/>
                    </a:cubicBezTo>
                    <a:cubicBezTo>
                      <a:pt x="2421" y="2657"/>
                      <a:pt x="9660" y="-1438"/>
                      <a:pt x="16613" y="467"/>
                    </a:cubicBezTo>
                    <a:cubicBezTo>
                      <a:pt x="22995" y="2181"/>
                      <a:pt x="27091" y="8468"/>
                      <a:pt x="26138" y="14849"/>
                    </a:cubicBezTo>
                    <a:cubicBezTo>
                      <a:pt x="25757" y="24374"/>
                      <a:pt x="28615" y="116386"/>
                      <a:pt x="30615" y="172774"/>
                    </a:cubicBezTo>
                    <a:cubicBezTo>
                      <a:pt x="30901" y="180013"/>
                      <a:pt x="25185" y="186109"/>
                      <a:pt x="17946" y="186395"/>
                    </a:cubicBezTo>
                    <a:cubicBezTo>
                      <a:pt x="17851" y="186490"/>
                      <a:pt x="17661" y="186490"/>
                      <a:pt x="17566" y="186490"/>
                    </a:cubicBezTo>
                    <a:close/>
                  </a:path>
                </a:pathLst>
              </a:custGeom>
              <a:gradFill>
                <a:gsLst>
                  <a:gs pos="0">
                    <a:srgbClr val="09005D"/>
                  </a:gs>
                  <a:gs pos="50000">
                    <a:srgbClr val="110777"/>
                  </a:gs>
                  <a:gs pos="100000">
                    <a:srgbClr val="1A0F91"/>
                  </a:gs>
                </a:gsLst>
                <a:lin ang="7472106" scaled="1"/>
              </a:gradFill>
              <a:ln w="9525" cap="flat">
                <a:noFill/>
                <a:prstDash val="solid"/>
                <a:miter/>
              </a:ln>
            </p:spPr>
            <p:txBody>
              <a:bodyPr rtlCol="0" anchor="ctr"/>
              <a:lstStyle/>
              <a:p>
                <a:endParaRPr lang="zh-CN" altLang="en-US" sz="1800"/>
              </a:p>
            </p:txBody>
          </p:sp>
          <p:sp>
            <p:nvSpPr>
              <p:cNvPr id="92" name="任意多边形: 形状 91"/>
              <p:cNvSpPr/>
              <p:nvPr>
                <p:custDataLst>
                  <p:tags r:id="rId20"/>
                </p:custDataLst>
              </p:nvPr>
            </p:nvSpPr>
            <p:spPr>
              <a:xfrm>
                <a:off x="9858975" y="2138634"/>
                <a:ext cx="13144" cy="173354"/>
              </a:xfrm>
              <a:custGeom>
                <a:avLst/>
                <a:gdLst>
                  <a:gd name="connsiteX0" fmla="*/ 6572 w 13144"/>
                  <a:gd name="connsiteY0" fmla="*/ 173355 h 173354"/>
                  <a:gd name="connsiteX1" fmla="*/ 0 w 13144"/>
                  <a:gd name="connsiteY1" fmla="*/ 166783 h 173354"/>
                  <a:gd name="connsiteX2" fmla="*/ 0 w 13144"/>
                  <a:gd name="connsiteY2" fmla="*/ 6572 h 173354"/>
                  <a:gd name="connsiteX3" fmla="*/ 6572 w 13144"/>
                  <a:gd name="connsiteY3" fmla="*/ 0 h 173354"/>
                  <a:gd name="connsiteX4" fmla="*/ 13145 w 13144"/>
                  <a:gd name="connsiteY4" fmla="*/ 6572 h 173354"/>
                  <a:gd name="connsiteX5" fmla="*/ 13145 w 13144"/>
                  <a:gd name="connsiteY5" fmla="*/ 166783 h 173354"/>
                  <a:gd name="connsiteX6" fmla="*/ 6572 w 13144"/>
                  <a:gd name="connsiteY6" fmla="*/ 173355 h 173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44" h="173354">
                    <a:moveTo>
                      <a:pt x="6572" y="173355"/>
                    </a:moveTo>
                    <a:cubicBezTo>
                      <a:pt x="2953" y="173355"/>
                      <a:pt x="0" y="170402"/>
                      <a:pt x="0" y="166783"/>
                    </a:cubicBezTo>
                    <a:lnTo>
                      <a:pt x="0" y="6572"/>
                    </a:lnTo>
                    <a:cubicBezTo>
                      <a:pt x="0" y="2953"/>
                      <a:pt x="2953" y="0"/>
                      <a:pt x="6572" y="0"/>
                    </a:cubicBezTo>
                    <a:cubicBezTo>
                      <a:pt x="10192" y="0"/>
                      <a:pt x="13145" y="2953"/>
                      <a:pt x="13145" y="6572"/>
                    </a:cubicBezTo>
                    <a:lnTo>
                      <a:pt x="13145" y="166783"/>
                    </a:lnTo>
                    <a:cubicBezTo>
                      <a:pt x="13049" y="170497"/>
                      <a:pt x="10192" y="173355"/>
                      <a:pt x="6572" y="173355"/>
                    </a:cubicBezTo>
                    <a:close/>
                  </a:path>
                </a:pathLst>
              </a:custGeom>
              <a:gradFill>
                <a:gsLst>
                  <a:gs pos="0">
                    <a:srgbClr val="09005D"/>
                  </a:gs>
                  <a:gs pos="50000">
                    <a:srgbClr val="110777"/>
                  </a:gs>
                  <a:gs pos="100000">
                    <a:srgbClr val="1A0F91"/>
                  </a:gs>
                </a:gsLst>
                <a:lin ang="7472081" scaled="1"/>
              </a:gradFill>
              <a:ln w="9525" cap="flat">
                <a:noFill/>
                <a:prstDash val="solid"/>
                <a:miter/>
              </a:ln>
            </p:spPr>
            <p:txBody>
              <a:bodyPr rtlCol="0" anchor="ctr"/>
              <a:lstStyle/>
              <a:p>
                <a:endParaRPr lang="zh-CN" altLang="en-US" sz="1800"/>
              </a:p>
            </p:txBody>
          </p:sp>
          <p:sp>
            <p:nvSpPr>
              <p:cNvPr id="93" name="任意多边形: 形状 92"/>
              <p:cNvSpPr/>
              <p:nvPr>
                <p:custDataLst>
                  <p:tags r:id="rId21"/>
                </p:custDataLst>
              </p:nvPr>
            </p:nvSpPr>
            <p:spPr>
              <a:xfrm>
                <a:off x="9874248" y="2138315"/>
                <a:ext cx="20734" cy="173673"/>
              </a:xfrm>
              <a:custGeom>
                <a:avLst/>
                <a:gdLst>
                  <a:gd name="connsiteX0" fmla="*/ 14255 w 20734"/>
                  <a:gd name="connsiteY0" fmla="*/ 173674 h 173673"/>
                  <a:gd name="connsiteX1" fmla="*/ 7682 w 20734"/>
                  <a:gd name="connsiteY1" fmla="*/ 167292 h 173673"/>
                  <a:gd name="connsiteX2" fmla="*/ 824 w 20734"/>
                  <a:gd name="connsiteY2" fmla="*/ 9844 h 173673"/>
                  <a:gd name="connsiteX3" fmla="*/ 1110 w 20734"/>
                  <a:gd name="connsiteY3" fmla="*/ 2986 h 173673"/>
                  <a:gd name="connsiteX4" fmla="*/ 10159 w 20734"/>
                  <a:gd name="connsiteY4" fmla="*/ 1081 h 173673"/>
                  <a:gd name="connsiteX5" fmla="*/ 20732 w 20734"/>
                  <a:gd name="connsiteY5" fmla="*/ 166911 h 173673"/>
                  <a:gd name="connsiteX6" fmla="*/ 14350 w 20734"/>
                  <a:gd name="connsiteY6" fmla="*/ 173674 h 173673"/>
                  <a:gd name="connsiteX7" fmla="*/ 14255 w 20734"/>
                  <a:gd name="connsiteY7" fmla="*/ 173674 h 173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34" h="173673">
                    <a:moveTo>
                      <a:pt x="14255" y="173674"/>
                    </a:moveTo>
                    <a:cubicBezTo>
                      <a:pt x="10731" y="173674"/>
                      <a:pt x="7778" y="170816"/>
                      <a:pt x="7682" y="167292"/>
                    </a:cubicBezTo>
                    <a:cubicBezTo>
                      <a:pt x="6444" y="111666"/>
                      <a:pt x="3491" y="20702"/>
                      <a:pt x="824" y="9844"/>
                    </a:cubicBezTo>
                    <a:cubicBezTo>
                      <a:pt x="-318" y="7748"/>
                      <a:pt x="-318" y="5176"/>
                      <a:pt x="1110" y="2986"/>
                    </a:cubicBezTo>
                    <a:cubicBezTo>
                      <a:pt x="3110" y="-62"/>
                      <a:pt x="7206" y="-920"/>
                      <a:pt x="10159" y="1081"/>
                    </a:cubicBezTo>
                    <a:cubicBezTo>
                      <a:pt x="13778" y="3462"/>
                      <a:pt x="17112" y="5653"/>
                      <a:pt x="20732" y="166911"/>
                    </a:cubicBezTo>
                    <a:cubicBezTo>
                      <a:pt x="20827" y="170530"/>
                      <a:pt x="17969" y="173578"/>
                      <a:pt x="14350" y="173674"/>
                    </a:cubicBezTo>
                    <a:lnTo>
                      <a:pt x="14255" y="173674"/>
                    </a:lnTo>
                    <a:close/>
                  </a:path>
                </a:pathLst>
              </a:custGeom>
              <a:gradFill>
                <a:gsLst>
                  <a:gs pos="0">
                    <a:srgbClr val="09005D"/>
                  </a:gs>
                  <a:gs pos="50000">
                    <a:srgbClr val="110777"/>
                  </a:gs>
                  <a:gs pos="100000">
                    <a:srgbClr val="1A0F91"/>
                  </a:gs>
                </a:gsLst>
                <a:lin ang="7472106" scaled="1"/>
              </a:gradFill>
              <a:ln w="9525" cap="flat">
                <a:noFill/>
                <a:prstDash val="solid"/>
                <a:miter/>
              </a:ln>
            </p:spPr>
            <p:txBody>
              <a:bodyPr rtlCol="0" anchor="ctr"/>
              <a:lstStyle/>
              <a:p>
                <a:endParaRPr lang="zh-CN" altLang="en-US" sz="1800"/>
              </a:p>
            </p:txBody>
          </p:sp>
          <p:sp>
            <p:nvSpPr>
              <p:cNvPr id="94" name="任意多边形: 形状 93"/>
              <p:cNvSpPr/>
              <p:nvPr>
                <p:custDataLst>
                  <p:tags r:id="rId22"/>
                </p:custDataLst>
              </p:nvPr>
            </p:nvSpPr>
            <p:spPr>
              <a:xfrm>
                <a:off x="9687030" y="2132129"/>
                <a:ext cx="35088" cy="194528"/>
              </a:xfrm>
              <a:custGeom>
                <a:avLst/>
                <a:gdLst>
                  <a:gd name="connsiteX0" fmla="*/ 21926 w 35088"/>
                  <a:gd name="connsiteY0" fmla="*/ 194528 h 194528"/>
                  <a:gd name="connsiteX1" fmla="*/ 8781 w 35088"/>
                  <a:gd name="connsiteY1" fmla="*/ 182050 h 194528"/>
                  <a:gd name="connsiteX2" fmla="*/ 18 w 35088"/>
                  <a:gd name="connsiteY2" fmla="*/ 13839 h 194528"/>
                  <a:gd name="connsiteX3" fmla="*/ 12496 w 35088"/>
                  <a:gd name="connsiteY3" fmla="*/ 28 h 194528"/>
                  <a:gd name="connsiteX4" fmla="*/ 26307 w 35088"/>
                  <a:gd name="connsiteY4" fmla="*/ 12506 h 194528"/>
                  <a:gd name="connsiteX5" fmla="*/ 35070 w 35088"/>
                  <a:gd name="connsiteY5" fmla="*/ 180717 h 194528"/>
                  <a:gd name="connsiteX6" fmla="*/ 22592 w 35088"/>
                  <a:gd name="connsiteY6" fmla="*/ 194528 h 194528"/>
                  <a:gd name="connsiteX7" fmla="*/ 21926 w 35088"/>
                  <a:gd name="connsiteY7" fmla="*/ 194528 h 194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088" h="194528">
                    <a:moveTo>
                      <a:pt x="21926" y="194528"/>
                    </a:moveTo>
                    <a:cubicBezTo>
                      <a:pt x="14972" y="194528"/>
                      <a:pt x="9162" y="189099"/>
                      <a:pt x="8781" y="182050"/>
                    </a:cubicBezTo>
                    <a:lnTo>
                      <a:pt x="18" y="13839"/>
                    </a:lnTo>
                    <a:cubicBezTo>
                      <a:pt x="-363" y="6600"/>
                      <a:pt x="5257" y="409"/>
                      <a:pt x="12496" y="28"/>
                    </a:cubicBezTo>
                    <a:cubicBezTo>
                      <a:pt x="19354" y="-448"/>
                      <a:pt x="25926" y="5267"/>
                      <a:pt x="26307" y="12506"/>
                    </a:cubicBezTo>
                    <a:lnTo>
                      <a:pt x="35070" y="180717"/>
                    </a:lnTo>
                    <a:cubicBezTo>
                      <a:pt x="35451" y="187956"/>
                      <a:pt x="29832" y="194147"/>
                      <a:pt x="22592" y="194528"/>
                    </a:cubicBezTo>
                    <a:cubicBezTo>
                      <a:pt x="22402" y="194528"/>
                      <a:pt x="22211" y="194528"/>
                      <a:pt x="21926" y="194528"/>
                    </a:cubicBezTo>
                    <a:close/>
                  </a:path>
                </a:pathLst>
              </a:custGeom>
              <a:gradFill>
                <a:gsLst>
                  <a:gs pos="0">
                    <a:srgbClr val="09005D"/>
                  </a:gs>
                  <a:gs pos="50000">
                    <a:srgbClr val="110777"/>
                  </a:gs>
                  <a:gs pos="100000">
                    <a:srgbClr val="1A0F91"/>
                  </a:gs>
                </a:gsLst>
                <a:lin ang="7472081" scaled="1"/>
              </a:gradFill>
              <a:ln w="9525" cap="flat">
                <a:noFill/>
                <a:prstDash val="solid"/>
                <a:miter/>
              </a:ln>
            </p:spPr>
            <p:txBody>
              <a:bodyPr rtlCol="0" anchor="ctr"/>
              <a:lstStyle/>
              <a:p>
                <a:endParaRPr lang="zh-CN" altLang="en-US" sz="1800"/>
              </a:p>
            </p:txBody>
          </p:sp>
        </p:grpSp>
      </p:grpSp>
      <p:sp>
        <p:nvSpPr>
          <p:cNvPr id="55" name="任意多边形: 形状 54"/>
          <p:cNvSpPr/>
          <p:nvPr userDrawn="1">
            <p:custDataLst>
              <p:tags r:id="rId23"/>
            </p:custDataLst>
          </p:nvPr>
        </p:nvSpPr>
        <p:spPr>
          <a:xfrm flipH="1">
            <a:off x="10029190" y="1261745"/>
            <a:ext cx="1220470" cy="640080"/>
          </a:xfrm>
          <a:custGeom>
            <a:avLst/>
            <a:gdLst>
              <a:gd name="connsiteX0" fmla="*/ 1385888 w 3221069"/>
              <a:gd name="connsiteY0" fmla="*/ 824294 h 1689639"/>
              <a:gd name="connsiteX1" fmla="*/ 1385888 w 3221069"/>
              <a:gd name="connsiteY1" fmla="*/ 0 h 1689639"/>
              <a:gd name="connsiteX2" fmla="*/ 0 w 3221069"/>
              <a:gd name="connsiteY2" fmla="*/ 0 h 1689639"/>
              <a:gd name="connsiteX3" fmla="*/ 0 w 3221069"/>
              <a:gd name="connsiteY3" fmla="*/ 1627822 h 1689639"/>
              <a:gd name="connsiteX4" fmla="*/ 61817 w 3221069"/>
              <a:gd name="connsiteY4" fmla="*/ 1689640 h 1689639"/>
              <a:gd name="connsiteX5" fmla="*/ 3162586 w 3221069"/>
              <a:gd name="connsiteY5" fmla="*/ 1689640 h 1689639"/>
              <a:gd name="connsiteX6" fmla="*/ 3221069 w 3221069"/>
              <a:gd name="connsiteY6" fmla="*/ 1631156 h 1689639"/>
              <a:gd name="connsiteX7" fmla="*/ 3221069 w 3221069"/>
              <a:gd name="connsiteY7" fmla="*/ 824294 h 1689639"/>
              <a:gd name="connsiteX8" fmla="*/ 1385888 w 3221069"/>
              <a:gd name="connsiteY8" fmla="*/ 824294 h 1689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21069" h="1689639">
                <a:moveTo>
                  <a:pt x="1385888" y="824294"/>
                </a:moveTo>
                <a:lnTo>
                  <a:pt x="1385888" y="0"/>
                </a:lnTo>
                <a:lnTo>
                  <a:pt x="0" y="0"/>
                </a:lnTo>
                <a:lnTo>
                  <a:pt x="0" y="1627822"/>
                </a:lnTo>
                <a:cubicBezTo>
                  <a:pt x="0" y="1661922"/>
                  <a:pt x="27623" y="1689640"/>
                  <a:pt x="61817" y="1689640"/>
                </a:cubicBezTo>
                <a:lnTo>
                  <a:pt x="3162586" y="1689640"/>
                </a:lnTo>
                <a:cubicBezTo>
                  <a:pt x="3194876" y="1689640"/>
                  <a:pt x="3221069" y="1663446"/>
                  <a:pt x="3221069" y="1631156"/>
                </a:cubicBezTo>
                <a:lnTo>
                  <a:pt x="3221069" y="824294"/>
                </a:lnTo>
                <a:lnTo>
                  <a:pt x="1385888" y="824294"/>
                </a:ln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lstStyle/>
          <a:p>
            <a:endParaRPr lang="zh-CN" altLang="en-US" sz="1800"/>
          </a:p>
        </p:txBody>
      </p:sp>
      <p:sp>
        <p:nvSpPr>
          <p:cNvPr id="56" name="任意多边形: 形状 55"/>
          <p:cNvSpPr/>
          <p:nvPr userDrawn="1">
            <p:custDataLst>
              <p:tags r:id="rId24"/>
            </p:custDataLst>
          </p:nvPr>
        </p:nvSpPr>
        <p:spPr>
          <a:xfrm flipH="1">
            <a:off x="10758170" y="1686560"/>
            <a:ext cx="407670" cy="217170"/>
          </a:xfrm>
          <a:custGeom>
            <a:avLst/>
            <a:gdLst>
              <a:gd name="connsiteX0" fmla="*/ 1039749 w 1075562"/>
              <a:gd name="connsiteY0" fmla="*/ 573310 h 573309"/>
              <a:gd name="connsiteX1" fmla="*/ 1075563 w 1075562"/>
              <a:gd name="connsiteY1" fmla="*/ 538163 h 573309"/>
              <a:gd name="connsiteX2" fmla="*/ 1075563 w 1075562"/>
              <a:gd name="connsiteY2" fmla="*/ 537781 h 573309"/>
              <a:gd name="connsiteX3" fmla="*/ 537781 w 1075562"/>
              <a:gd name="connsiteY3" fmla="*/ 0 h 573309"/>
              <a:gd name="connsiteX4" fmla="*/ 0 w 1075562"/>
              <a:gd name="connsiteY4" fmla="*/ 537781 h 573309"/>
              <a:gd name="connsiteX5" fmla="*/ 0 w 1075562"/>
              <a:gd name="connsiteY5" fmla="*/ 538163 h 573309"/>
              <a:gd name="connsiteX6" fmla="*/ 35814 w 1075562"/>
              <a:gd name="connsiteY6" fmla="*/ 573310 h 573309"/>
              <a:gd name="connsiteX7" fmla="*/ 1039749 w 1075562"/>
              <a:gd name="connsiteY7" fmla="*/ 573310 h 57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562" h="573309">
                <a:moveTo>
                  <a:pt x="1039749" y="573310"/>
                </a:moveTo>
                <a:cubicBezTo>
                  <a:pt x="1059275" y="573310"/>
                  <a:pt x="1075468" y="557689"/>
                  <a:pt x="1075563" y="538163"/>
                </a:cubicBezTo>
                <a:cubicBezTo>
                  <a:pt x="1075563" y="538067"/>
                  <a:pt x="1075563" y="537972"/>
                  <a:pt x="1075563" y="537781"/>
                </a:cubicBezTo>
                <a:cubicBezTo>
                  <a:pt x="1075563" y="240792"/>
                  <a:pt x="834771" y="0"/>
                  <a:pt x="537781" y="0"/>
                </a:cubicBezTo>
                <a:cubicBezTo>
                  <a:pt x="240792" y="0"/>
                  <a:pt x="0" y="240792"/>
                  <a:pt x="0" y="537781"/>
                </a:cubicBezTo>
                <a:cubicBezTo>
                  <a:pt x="0" y="537877"/>
                  <a:pt x="0" y="537972"/>
                  <a:pt x="0" y="538163"/>
                </a:cubicBezTo>
                <a:cubicBezTo>
                  <a:pt x="0" y="557689"/>
                  <a:pt x="16288" y="573310"/>
                  <a:pt x="35814" y="573310"/>
                </a:cubicBezTo>
                <a:lnTo>
                  <a:pt x="1039749" y="573310"/>
                </a:lnTo>
                <a:close/>
              </a:path>
            </a:pathLst>
          </a:custGeom>
          <a:solidFill>
            <a:schemeClr val="accent2">
              <a:lumMod val="75000"/>
            </a:schemeClr>
          </a:solidFill>
          <a:ln w="9525" cap="flat">
            <a:noFill/>
            <a:prstDash val="solid"/>
            <a:miter/>
          </a:ln>
        </p:spPr>
        <p:txBody>
          <a:bodyPr rtlCol="0" anchor="ctr"/>
          <a:lstStyle/>
          <a:p>
            <a:endParaRPr lang="zh-CN" altLang="en-US" sz="1800"/>
          </a:p>
        </p:txBody>
      </p:sp>
      <p:sp>
        <p:nvSpPr>
          <p:cNvPr id="57" name="任意多边形: 形状 56"/>
          <p:cNvSpPr/>
          <p:nvPr userDrawn="1">
            <p:custDataLst>
              <p:tags r:id="rId25"/>
            </p:custDataLst>
          </p:nvPr>
        </p:nvSpPr>
        <p:spPr>
          <a:xfrm flipH="1">
            <a:off x="10046970" y="1691640"/>
            <a:ext cx="407670" cy="217170"/>
          </a:xfrm>
          <a:custGeom>
            <a:avLst/>
            <a:gdLst>
              <a:gd name="connsiteX0" fmla="*/ 1039844 w 1075658"/>
              <a:gd name="connsiteY0" fmla="*/ 573310 h 573309"/>
              <a:gd name="connsiteX1" fmla="*/ 1075658 w 1075658"/>
              <a:gd name="connsiteY1" fmla="*/ 538163 h 573309"/>
              <a:gd name="connsiteX2" fmla="*/ 1075658 w 1075658"/>
              <a:gd name="connsiteY2" fmla="*/ 537781 h 573309"/>
              <a:gd name="connsiteX3" fmla="*/ 537877 w 1075658"/>
              <a:gd name="connsiteY3" fmla="*/ 0 h 573309"/>
              <a:gd name="connsiteX4" fmla="*/ 0 w 1075658"/>
              <a:gd name="connsiteY4" fmla="*/ 537781 h 573309"/>
              <a:gd name="connsiteX5" fmla="*/ 0 w 1075658"/>
              <a:gd name="connsiteY5" fmla="*/ 538163 h 573309"/>
              <a:gd name="connsiteX6" fmla="*/ 35814 w 1075658"/>
              <a:gd name="connsiteY6" fmla="*/ 573310 h 573309"/>
              <a:gd name="connsiteX7" fmla="*/ 1039844 w 1075658"/>
              <a:gd name="connsiteY7" fmla="*/ 573310 h 573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658" h="573309">
                <a:moveTo>
                  <a:pt x="1039844" y="573310"/>
                </a:moveTo>
                <a:cubicBezTo>
                  <a:pt x="1059371" y="573310"/>
                  <a:pt x="1075563" y="557689"/>
                  <a:pt x="1075658" y="538163"/>
                </a:cubicBezTo>
                <a:cubicBezTo>
                  <a:pt x="1075658" y="538067"/>
                  <a:pt x="1075658" y="537972"/>
                  <a:pt x="1075658" y="537781"/>
                </a:cubicBezTo>
                <a:cubicBezTo>
                  <a:pt x="1075658" y="240792"/>
                  <a:pt x="834866" y="0"/>
                  <a:pt x="537877" y="0"/>
                </a:cubicBezTo>
                <a:cubicBezTo>
                  <a:pt x="240887" y="0"/>
                  <a:pt x="0" y="240792"/>
                  <a:pt x="0" y="537781"/>
                </a:cubicBezTo>
                <a:cubicBezTo>
                  <a:pt x="0" y="537877"/>
                  <a:pt x="0" y="537972"/>
                  <a:pt x="0" y="538163"/>
                </a:cubicBezTo>
                <a:cubicBezTo>
                  <a:pt x="0" y="557689"/>
                  <a:pt x="16288" y="573310"/>
                  <a:pt x="35814" y="573310"/>
                </a:cubicBezTo>
                <a:lnTo>
                  <a:pt x="1039844" y="573310"/>
                </a:lnTo>
                <a:close/>
              </a:path>
            </a:pathLst>
          </a:custGeom>
          <a:solidFill>
            <a:schemeClr val="accent2">
              <a:lumMod val="75000"/>
            </a:schemeClr>
          </a:solidFill>
          <a:ln w="9525" cap="flat">
            <a:noFill/>
            <a:prstDash val="solid"/>
            <a:miter/>
          </a:ln>
        </p:spPr>
        <p:txBody>
          <a:bodyPr rtlCol="0" anchor="ctr"/>
          <a:lstStyle/>
          <a:p>
            <a:endParaRPr lang="zh-CN" altLang="en-US" sz="1800"/>
          </a:p>
        </p:txBody>
      </p:sp>
      <p:sp>
        <p:nvSpPr>
          <p:cNvPr id="58" name="任意多边形: 形状 57"/>
          <p:cNvSpPr/>
          <p:nvPr userDrawn="1">
            <p:custDataLst>
              <p:tags r:id="rId26"/>
            </p:custDataLst>
          </p:nvPr>
        </p:nvSpPr>
        <p:spPr>
          <a:xfrm flipH="1">
            <a:off x="10814050" y="1740535"/>
            <a:ext cx="295275" cy="295275"/>
          </a:xfrm>
          <a:custGeom>
            <a:avLst/>
            <a:gdLst>
              <a:gd name="connsiteX0" fmla="*/ 779907 w 779907"/>
              <a:gd name="connsiteY0" fmla="*/ 389953 h 779907"/>
              <a:gd name="connsiteX1" fmla="*/ 389954 w 779907"/>
              <a:gd name="connsiteY1" fmla="*/ 779907 h 779907"/>
              <a:gd name="connsiteX2" fmla="*/ 0 w 779907"/>
              <a:gd name="connsiteY2" fmla="*/ 389953 h 779907"/>
              <a:gd name="connsiteX3" fmla="*/ 389954 w 779907"/>
              <a:gd name="connsiteY3" fmla="*/ 0 h 779907"/>
              <a:gd name="connsiteX4" fmla="*/ 779907 w 779907"/>
              <a:gd name="connsiteY4" fmla="*/ 389953 h 779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907" h="779907">
                <a:moveTo>
                  <a:pt x="779907" y="389953"/>
                </a:moveTo>
                <a:cubicBezTo>
                  <a:pt x="779907" y="605319"/>
                  <a:pt x="605319" y="779907"/>
                  <a:pt x="389954" y="779907"/>
                </a:cubicBezTo>
                <a:cubicBezTo>
                  <a:pt x="174588" y="779907"/>
                  <a:pt x="0" y="605319"/>
                  <a:pt x="0" y="389953"/>
                </a:cubicBezTo>
                <a:cubicBezTo>
                  <a:pt x="0" y="174588"/>
                  <a:pt x="174588" y="0"/>
                  <a:pt x="389954" y="0"/>
                </a:cubicBezTo>
                <a:cubicBezTo>
                  <a:pt x="605319" y="0"/>
                  <a:pt x="779907" y="174588"/>
                  <a:pt x="779907" y="389953"/>
                </a:cubicBezTo>
                <a:close/>
              </a:path>
            </a:pathLst>
          </a:custGeom>
          <a:gradFill>
            <a:gsLst>
              <a:gs pos="0">
                <a:srgbClr val="09005D"/>
              </a:gs>
              <a:gs pos="50000">
                <a:srgbClr val="110777"/>
              </a:gs>
              <a:gs pos="100000">
                <a:srgbClr val="1A0F91"/>
              </a:gs>
            </a:gsLst>
            <a:lin ang="0" scaled="1"/>
          </a:gradFill>
          <a:ln w="9525" cap="flat">
            <a:noFill/>
            <a:prstDash val="solid"/>
            <a:miter/>
          </a:ln>
        </p:spPr>
        <p:txBody>
          <a:bodyPr rtlCol="0" anchor="ctr"/>
          <a:lstStyle/>
          <a:p>
            <a:endParaRPr lang="zh-CN" altLang="en-US" sz="1800"/>
          </a:p>
        </p:txBody>
      </p:sp>
      <p:sp>
        <p:nvSpPr>
          <p:cNvPr id="59" name="任意多边形: 形状 58"/>
          <p:cNvSpPr/>
          <p:nvPr userDrawn="1">
            <p:custDataLst>
              <p:tags r:id="rId27"/>
            </p:custDataLst>
          </p:nvPr>
        </p:nvSpPr>
        <p:spPr>
          <a:xfrm flipH="1">
            <a:off x="10841990" y="1767840"/>
            <a:ext cx="240030" cy="240030"/>
          </a:xfrm>
          <a:custGeom>
            <a:avLst/>
            <a:gdLst>
              <a:gd name="connsiteX0" fmla="*/ 633413 w 633412"/>
              <a:gd name="connsiteY0" fmla="*/ 316706 h 633412"/>
              <a:gd name="connsiteX1" fmla="*/ 316706 w 633412"/>
              <a:gd name="connsiteY1" fmla="*/ 633412 h 633412"/>
              <a:gd name="connsiteX2" fmla="*/ 0 w 633412"/>
              <a:gd name="connsiteY2" fmla="*/ 316706 h 633412"/>
              <a:gd name="connsiteX3" fmla="*/ 316706 w 633412"/>
              <a:gd name="connsiteY3" fmla="*/ 0 h 633412"/>
              <a:gd name="connsiteX4" fmla="*/ 633413 w 633412"/>
              <a:gd name="connsiteY4" fmla="*/ 316706 h 633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412" h="633412">
                <a:moveTo>
                  <a:pt x="633413" y="316706"/>
                </a:moveTo>
                <a:cubicBezTo>
                  <a:pt x="633413" y="491618"/>
                  <a:pt x="491618" y="633412"/>
                  <a:pt x="316706" y="633412"/>
                </a:cubicBezTo>
                <a:cubicBezTo>
                  <a:pt x="141794" y="633412"/>
                  <a:pt x="0" y="491618"/>
                  <a:pt x="0" y="316706"/>
                </a:cubicBezTo>
                <a:cubicBezTo>
                  <a:pt x="0" y="141794"/>
                  <a:pt x="141794" y="0"/>
                  <a:pt x="316706" y="0"/>
                </a:cubicBezTo>
                <a:cubicBezTo>
                  <a:pt x="491618" y="0"/>
                  <a:pt x="633413" y="141794"/>
                  <a:pt x="633413" y="316706"/>
                </a:cubicBezTo>
                <a:close/>
              </a:path>
            </a:pathLst>
          </a:custGeom>
          <a:gradFill>
            <a:gsLst>
              <a:gs pos="0">
                <a:schemeClr val="accent2">
                  <a:lumMod val="95000"/>
                </a:schemeClr>
              </a:gs>
              <a:gs pos="100000">
                <a:schemeClr val="accent2">
                  <a:lumMod val="95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60" name="任意多边形: 形状 59"/>
          <p:cNvSpPr/>
          <p:nvPr userDrawn="1">
            <p:custDataLst>
              <p:tags r:id="rId28"/>
            </p:custDataLst>
          </p:nvPr>
        </p:nvSpPr>
        <p:spPr>
          <a:xfrm flipH="1">
            <a:off x="10848340" y="1777365"/>
            <a:ext cx="166370" cy="156210"/>
          </a:xfrm>
          <a:custGeom>
            <a:avLst/>
            <a:gdLst>
              <a:gd name="connsiteX0" fmla="*/ 406392 w 439443"/>
              <a:gd name="connsiteY0" fmla="*/ 411671 h 411670"/>
              <a:gd name="connsiteX1" fmla="*/ 416584 w 439443"/>
              <a:gd name="connsiteY1" fmla="*/ 404908 h 411670"/>
              <a:gd name="connsiteX2" fmla="*/ 439444 w 439443"/>
              <a:gd name="connsiteY2" fmla="*/ 291465 h 411670"/>
              <a:gd name="connsiteX3" fmla="*/ 147979 w 439443"/>
              <a:gd name="connsiteY3" fmla="*/ 0 h 411670"/>
              <a:gd name="connsiteX4" fmla="*/ 5675 w 439443"/>
              <a:gd name="connsiteY4" fmla="*/ 37052 h 411670"/>
              <a:gd name="connsiteX5" fmla="*/ 1389 w 439443"/>
              <a:gd name="connsiteY5" fmla="*/ 52102 h 411670"/>
              <a:gd name="connsiteX6" fmla="*/ 16439 w 439443"/>
              <a:gd name="connsiteY6" fmla="*/ 56388 h 411670"/>
              <a:gd name="connsiteX7" fmla="*/ 147884 w 439443"/>
              <a:gd name="connsiteY7" fmla="*/ 22193 h 411670"/>
              <a:gd name="connsiteX8" fmla="*/ 417155 w 439443"/>
              <a:gd name="connsiteY8" fmla="*/ 291465 h 411670"/>
              <a:gd name="connsiteX9" fmla="*/ 396010 w 439443"/>
              <a:gd name="connsiteY9" fmla="*/ 396335 h 411670"/>
              <a:gd name="connsiteX10" fmla="*/ 401915 w 439443"/>
              <a:gd name="connsiteY10" fmla="*/ 410813 h 411670"/>
              <a:gd name="connsiteX11" fmla="*/ 406392 w 439443"/>
              <a:gd name="connsiteY11" fmla="*/ 411671 h 41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9443" h="411670">
                <a:moveTo>
                  <a:pt x="406392" y="411671"/>
                </a:moveTo>
                <a:cubicBezTo>
                  <a:pt x="410678" y="411671"/>
                  <a:pt x="414774" y="409099"/>
                  <a:pt x="416584" y="404908"/>
                </a:cubicBezTo>
                <a:cubicBezTo>
                  <a:pt x="431824" y="368999"/>
                  <a:pt x="439444" y="330803"/>
                  <a:pt x="439444" y="291465"/>
                </a:cubicBezTo>
                <a:cubicBezTo>
                  <a:pt x="439444" y="130778"/>
                  <a:pt x="308666" y="0"/>
                  <a:pt x="147979" y="0"/>
                </a:cubicBezTo>
                <a:cubicBezTo>
                  <a:pt x="98163" y="0"/>
                  <a:pt x="48919" y="12763"/>
                  <a:pt x="5675" y="37052"/>
                </a:cubicBezTo>
                <a:cubicBezTo>
                  <a:pt x="341" y="40005"/>
                  <a:pt x="-1564" y="46768"/>
                  <a:pt x="1389" y="52102"/>
                </a:cubicBezTo>
                <a:cubicBezTo>
                  <a:pt x="4342" y="57436"/>
                  <a:pt x="11105" y="59341"/>
                  <a:pt x="16439" y="56388"/>
                </a:cubicBezTo>
                <a:cubicBezTo>
                  <a:pt x="56348" y="34004"/>
                  <a:pt x="101783" y="22193"/>
                  <a:pt x="147884" y="22193"/>
                </a:cubicBezTo>
                <a:cubicBezTo>
                  <a:pt x="296378" y="22193"/>
                  <a:pt x="417155" y="142970"/>
                  <a:pt x="417155" y="291465"/>
                </a:cubicBezTo>
                <a:cubicBezTo>
                  <a:pt x="417155" y="327851"/>
                  <a:pt x="410012" y="363093"/>
                  <a:pt x="396010" y="396335"/>
                </a:cubicBezTo>
                <a:cubicBezTo>
                  <a:pt x="393629" y="401955"/>
                  <a:pt x="396296" y="408432"/>
                  <a:pt x="401915" y="410813"/>
                </a:cubicBezTo>
                <a:cubicBezTo>
                  <a:pt x="403535" y="411385"/>
                  <a:pt x="404963" y="411671"/>
                  <a:pt x="406392" y="411671"/>
                </a:cubicBezTo>
                <a:close/>
              </a:path>
            </a:pathLst>
          </a:custGeom>
          <a:gradFill>
            <a:gsLst>
              <a:gs pos="0">
                <a:srgbClr val="FF928E"/>
              </a:gs>
              <a:gs pos="50000">
                <a:srgbClr val="FEA29F"/>
              </a:gs>
              <a:gs pos="100000">
                <a:srgbClr val="FEB3B1"/>
              </a:gs>
            </a:gsLst>
            <a:lin ang="5134224" scaled="1"/>
          </a:gradFill>
          <a:ln w="9525" cap="flat">
            <a:noFill/>
            <a:prstDash val="solid"/>
            <a:miter/>
          </a:ln>
        </p:spPr>
        <p:txBody>
          <a:bodyPr rtlCol="0" anchor="ctr"/>
          <a:lstStyle/>
          <a:p>
            <a:endParaRPr lang="zh-CN" altLang="en-US" sz="1800"/>
          </a:p>
        </p:txBody>
      </p:sp>
      <p:sp>
        <p:nvSpPr>
          <p:cNvPr id="61" name="任意多边形: 形状 60"/>
          <p:cNvSpPr/>
          <p:nvPr userDrawn="1">
            <p:custDataLst>
              <p:tags r:id="rId29"/>
            </p:custDataLst>
          </p:nvPr>
        </p:nvSpPr>
        <p:spPr>
          <a:xfrm flipH="1">
            <a:off x="10906760" y="1833245"/>
            <a:ext cx="109855" cy="109855"/>
          </a:xfrm>
          <a:custGeom>
            <a:avLst/>
            <a:gdLst>
              <a:gd name="connsiteX0" fmla="*/ 290513 w 290512"/>
              <a:gd name="connsiteY0" fmla="*/ 145256 h 290512"/>
              <a:gd name="connsiteX1" fmla="*/ 145256 w 290512"/>
              <a:gd name="connsiteY1" fmla="*/ 290512 h 290512"/>
              <a:gd name="connsiteX2" fmla="*/ 0 w 290512"/>
              <a:gd name="connsiteY2" fmla="*/ 145256 h 290512"/>
              <a:gd name="connsiteX3" fmla="*/ 145256 w 290512"/>
              <a:gd name="connsiteY3" fmla="*/ 0 h 290512"/>
              <a:gd name="connsiteX4" fmla="*/ 290513 w 290512"/>
              <a:gd name="connsiteY4" fmla="*/ 145256 h 29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512" h="290512">
                <a:moveTo>
                  <a:pt x="290513" y="145256"/>
                </a:moveTo>
                <a:cubicBezTo>
                  <a:pt x="290513" y="225479"/>
                  <a:pt x="225479" y="290512"/>
                  <a:pt x="145256" y="290512"/>
                </a:cubicBezTo>
                <a:cubicBezTo>
                  <a:pt x="65033" y="290512"/>
                  <a:pt x="0" y="225479"/>
                  <a:pt x="0" y="145256"/>
                </a:cubicBezTo>
                <a:cubicBezTo>
                  <a:pt x="0" y="65033"/>
                  <a:pt x="65033" y="0"/>
                  <a:pt x="145256" y="0"/>
                </a:cubicBezTo>
                <a:cubicBezTo>
                  <a:pt x="225479" y="0"/>
                  <a:pt x="290513" y="65033"/>
                  <a:pt x="290513" y="145256"/>
                </a:cubicBezTo>
                <a:close/>
              </a:path>
            </a:pathLst>
          </a:custGeom>
          <a:gradFill>
            <a:gsLst>
              <a:gs pos="0">
                <a:srgbClr val="09005D"/>
              </a:gs>
              <a:gs pos="50000">
                <a:srgbClr val="110777"/>
              </a:gs>
              <a:gs pos="100000">
                <a:srgbClr val="1A0F91"/>
              </a:gs>
            </a:gsLst>
            <a:lin ang="7283922" scaled="1"/>
          </a:gradFill>
          <a:ln w="9525" cap="flat">
            <a:noFill/>
            <a:prstDash val="solid"/>
            <a:miter/>
          </a:ln>
        </p:spPr>
        <p:txBody>
          <a:bodyPr rtlCol="0" anchor="ctr"/>
          <a:lstStyle/>
          <a:p>
            <a:endParaRPr lang="zh-CN" altLang="en-US" sz="1800"/>
          </a:p>
        </p:txBody>
      </p:sp>
      <p:sp>
        <p:nvSpPr>
          <p:cNvPr id="62" name="任意多边形: 形状 61"/>
          <p:cNvSpPr/>
          <p:nvPr userDrawn="1">
            <p:custDataLst>
              <p:tags r:id="rId30"/>
            </p:custDataLst>
          </p:nvPr>
        </p:nvSpPr>
        <p:spPr>
          <a:xfrm flipH="1">
            <a:off x="10102850" y="1753870"/>
            <a:ext cx="295275" cy="295275"/>
          </a:xfrm>
          <a:custGeom>
            <a:avLst/>
            <a:gdLst>
              <a:gd name="connsiteX0" fmla="*/ 779907 w 779907"/>
              <a:gd name="connsiteY0" fmla="*/ 389954 h 779907"/>
              <a:gd name="connsiteX1" fmla="*/ 389953 w 779907"/>
              <a:gd name="connsiteY1" fmla="*/ 779907 h 779907"/>
              <a:gd name="connsiteX2" fmla="*/ 0 w 779907"/>
              <a:gd name="connsiteY2" fmla="*/ 389954 h 779907"/>
              <a:gd name="connsiteX3" fmla="*/ 389953 w 779907"/>
              <a:gd name="connsiteY3" fmla="*/ 0 h 779907"/>
              <a:gd name="connsiteX4" fmla="*/ 779907 w 779907"/>
              <a:gd name="connsiteY4" fmla="*/ 389954 h 779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907" h="779907">
                <a:moveTo>
                  <a:pt x="779907" y="389954"/>
                </a:moveTo>
                <a:cubicBezTo>
                  <a:pt x="779907" y="605319"/>
                  <a:pt x="605319" y="779907"/>
                  <a:pt x="389953" y="779907"/>
                </a:cubicBezTo>
                <a:cubicBezTo>
                  <a:pt x="174588" y="779907"/>
                  <a:pt x="0" y="605319"/>
                  <a:pt x="0" y="389954"/>
                </a:cubicBezTo>
                <a:cubicBezTo>
                  <a:pt x="0" y="174588"/>
                  <a:pt x="174588" y="0"/>
                  <a:pt x="389953" y="0"/>
                </a:cubicBezTo>
                <a:cubicBezTo>
                  <a:pt x="605319" y="0"/>
                  <a:pt x="779907" y="174588"/>
                  <a:pt x="779907" y="389954"/>
                </a:cubicBezTo>
                <a:close/>
              </a:path>
            </a:pathLst>
          </a:custGeom>
          <a:gradFill>
            <a:gsLst>
              <a:gs pos="0">
                <a:srgbClr val="09005D"/>
              </a:gs>
              <a:gs pos="50000">
                <a:srgbClr val="110777"/>
              </a:gs>
              <a:gs pos="100000">
                <a:srgbClr val="1A0F91"/>
              </a:gs>
            </a:gsLst>
            <a:lin ang="0" scaled="1"/>
          </a:gradFill>
          <a:ln w="9525" cap="flat">
            <a:noFill/>
            <a:prstDash val="solid"/>
            <a:miter/>
          </a:ln>
        </p:spPr>
        <p:txBody>
          <a:bodyPr rtlCol="0" anchor="ctr"/>
          <a:lstStyle/>
          <a:p>
            <a:endParaRPr lang="zh-CN" altLang="en-US" sz="1800"/>
          </a:p>
        </p:txBody>
      </p:sp>
      <p:sp>
        <p:nvSpPr>
          <p:cNvPr id="63" name="任意多边形: 形状 62"/>
          <p:cNvSpPr/>
          <p:nvPr userDrawn="1">
            <p:custDataLst>
              <p:tags r:id="rId31"/>
            </p:custDataLst>
          </p:nvPr>
        </p:nvSpPr>
        <p:spPr>
          <a:xfrm flipH="1">
            <a:off x="10130790" y="1781175"/>
            <a:ext cx="240030" cy="240030"/>
          </a:xfrm>
          <a:custGeom>
            <a:avLst/>
            <a:gdLst>
              <a:gd name="connsiteX0" fmla="*/ 633412 w 633412"/>
              <a:gd name="connsiteY0" fmla="*/ 316706 h 633412"/>
              <a:gd name="connsiteX1" fmla="*/ 316706 w 633412"/>
              <a:gd name="connsiteY1" fmla="*/ 633413 h 633412"/>
              <a:gd name="connsiteX2" fmla="*/ 0 w 633412"/>
              <a:gd name="connsiteY2" fmla="*/ 316706 h 633412"/>
              <a:gd name="connsiteX3" fmla="*/ 316706 w 633412"/>
              <a:gd name="connsiteY3" fmla="*/ 0 h 633412"/>
              <a:gd name="connsiteX4" fmla="*/ 633412 w 633412"/>
              <a:gd name="connsiteY4" fmla="*/ 316706 h 633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412" h="633412">
                <a:moveTo>
                  <a:pt x="633412" y="316706"/>
                </a:moveTo>
                <a:cubicBezTo>
                  <a:pt x="633412" y="491618"/>
                  <a:pt x="491618" y="633413"/>
                  <a:pt x="316706" y="633413"/>
                </a:cubicBezTo>
                <a:cubicBezTo>
                  <a:pt x="141794" y="633413"/>
                  <a:pt x="0" y="491618"/>
                  <a:pt x="0" y="316706"/>
                </a:cubicBezTo>
                <a:cubicBezTo>
                  <a:pt x="0" y="141794"/>
                  <a:pt x="141794" y="0"/>
                  <a:pt x="316706" y="0"/>
                </a:cubicBezTo>
                <a:cubicBezTo>
                  <a:pt x="491618" y="0"/>
                  <a:pt x="633412" y="141794"/>
                  <a:pt x="633412" y="316706"/>
                </a:cubicBezTo>
                <a:close/>
              </a:path>
            </a:pathLst>
          </a:custGeom>
          <a:gradFill>
            <a:gsLst>
              <a:gs pos="0">
                <a:schemeClr val="accent2">
                  <a:lumMod val="95000"/>
                </a:schemeClr>
              </a:gs>
              <a:gs pos="100000">
                <a:schemeClr val="accent2">
                  <a:lumMod val="95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64" name="任意多边形: 形状 63"/>
          <p:cNvSpPr/>
          <p:nvPr userDrawn="1">
            <p:custDataLst>
              <p:tags r:id="rId32"/>
            </p:custDataLst>
          </p:nvPr>
        </p:nvSpPr>
        <p:spPr>
          <a:xfrm flipH="1">
            <a:off x="10137775" y="1790700"/>
            <a:ext cx="166370" cy="156210"/>
          </a:xfrm>
          <a:custGeom>
            <a:avLst/>
            <a:gdLst>
              <a:gd name="connsiteX0" fmla="*/ 406297 w 439443"/>
              <a:gd name="connsiteY0" fmla="*/ 411671 h 411670"/>
              <a:gd name="connsiteX1" fmla="*/ 416489 w 439443"/>
              <a:gd name="connsiteY1" fmla="*/ 404908 h 411670"/>
              <a:gd name="connsiteX2" fmla="*/ 439444 w 439443"/>
              <a:gd name="connsiteY2" fmla="*/ 291465 h 411670"/>
              <a:gd name="connsiteX3" fmla="*/ 147979 w 439443"/>
              <a:gd name="connsiteY3" fmla="*/ 0 h 411670"/>
              <a:gd name="connsiteX4" fmla="*/ 5675 w 439443"/>
              <a:gd name="connsiteY4" fmla="*/ 37052 h 411670"/>
              <a:gd name="connsiteX5" fmla="*/ 1389 w 439443"/>
              <a:gd name="connsiteY5" fmla="*/ 52102 h 411670"/>
              <a:gd name="connsiteX6" fmla="*/ 16439 w 439443"/>
              <a:gd name="connsiteY6" fmla="*/ 56388 h 411670"/>
              <a:gd name="connsiteX7" fmla="*/ 147884 w 439443"/>
              <a:gd name="connsiteY7" fmla="*/ 22193 h 411670"/>
              <a:gd name="connsiteX8" fmla="*/ 417155 w 439443"/>
              <a:gd name="connsiteY8" fmla="*/ 291465 h 411670"/>
              <a:gd name="connsiteX9" fmla="*/ 396010 w 439443"/>
              <a:gd name="connsiteY9" fmla="*/ 396240 h 411670"/>
              <a:gd name="connsiteX10" fmla="*/ 401915 w 439443"/>
              <a:gd name="connsiteY10" fmla="*/ 410718 h 411670"/>
              <a:gd name="connsiteX11" fmla="*/ 406297 w 439443"/>
              <a:gd name="connsiteY11" fmla="*/ 411671 h 41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9443" h="411670">
                <a:moveTo>
                  <a:pt x="406297" y="411671"/>
                </a:moveTo>
                <a:cubicBezTo>
                  <a:pt x="410583" y="411671"/>
                  <a:pt x="414679" y="409099"/>
                  <a:pt x="416489" y="404908"/>
                </a:cubicBezTo>
                <a:cubicBezTo>
                  <a:pt x="431729" y="368998"/>
                  <a:pt x="439444" y="330803"/>
                  <a:pt x="439444" y="291465"/>
                </a:cubicBezTo>
                <a:cubicBezTo>
                  <a:pt x="439444" y="130778"/>
                  <a:pt x="308666" y="0"/>
                  <a:pt x="147979" y="0"/>
                </a:cubicBezTo>
                <a:cubicBezTo>
                  <a:pt x="98163" y="0"/>
                  <a:pt x="48919" y="12763"/>
                  <a:pt x="5675" y="37052"/>
                </a:cubicBezTo>
                <a:cubicBezTo>
                  <a:pt x="341" y="40005"/>
                  <a:pt x="-1564" y="46767"/>
                  <a:pt x="1389" y="52102"/>
                </a:cubicBezTo>
                <a:cubicBezTo>
                  <a:pt x="4342" y="57436"/>
                  <a:pt x="11105" y="59341"/>
                  <a:pt x="16439" y="56388"/>
                </a:cubicBezTo>
                <a:cubicBezTo>
                  <a:pt x="56348" y="34004"/>
                  <a:pt x="101783" y="22193"/>
                  <a:pt x="147884" y="22193"/>
                </a:cubicBezTo>
                <a:cubicBezTo>
                  <a:pt x="296378" y="22193"/>
                  <a:pt x="417155" y="142970"/>
                  <a:pt x="417155" y="291465"/>
                </a:cubicBezTo>
                <a:cubicBezTo>
                  <a:pt x="417155" y="327850"/>
                  <a:pt x="410012" y="363093"/>
                  <a:pt x="396010" y="396240"/>
                </a:cubicBezTo>
                <a:cubicBezTo>
                  <a:pt x="393629" y="401859"/>
                  <a:pt x="396296" y="408337"/>
                  <a:pt x="401915" y="410718"/>
                </a:cubicBezTo>
                <a:cubicBezTo>
                  <a:pt x="403344" y="411289"/>
                  <a:pt x="404868" y="411671"/>
                  <a:pt x="406297" y="411671"/>
                </a:cubicBezTo>
                <a:close/>
              </a:path>
            </a:pathLst>
          </a:custGeom>
          <a:gradFill>
            <a:gsLst>
              <a:gs pos="0">
                <a:srgbClr val="FF928E"/>
              </a:gs>
              <a:gs pos="50000">
                <a:srgbClr val="FEA29F"/>
              </a:gs>
              <a:gs pos="100000">
                <a:srgbClr val="FEB3B1"/>
              </a:gs>
            </a:gsLst>
            <a:lin ang="5134238" scaled="1"/>
          </a:gradFill>
          <a:ln w="9525" cap="flat">
            <a:noFill/>
            <a:prstDash val="solid"/>
            <a:miter/>
          </a:ln>
        </p:spPr>
        <p:txBody>
          <a:bodyPr rtlCol="0" anchor="ctr"/>
          <a:lstStyle/>
          <a:p>
            <a:endParaRPr lang="zh-CN" altLang="en-US" sz="1800"/>
          </a:p>
        </p:txBody>
      </p:sp>
      <p:sp>
        <p:nvSpPr>
          <p:cNvPr id="65" name="任意多边形: 形状 64"/>
          <p:cNvSpPr/>
          <p:nvPr userDrawn="1">
            <p:custDataLst>
              <p:tags r:id="rId33"/>
            </p:custDataLst>
          </p:nvPr>
        </p:nvSpPr>
        <p:spPr>
          <a:xfrm flipH="1">
            <a:off x="10195560" y="1846580"/>
            <a:ext cx="109855" cy="109855"/>
          </a:xfrm>
          <a:custGeom>
            <a:avLst/>
            <a:gdLst>
              <a:gd name="connsiteX0" fmla="*/ 290512 w 290512"/>
              <a:gd name="connsiteY0" fmla="*/ 145256 h 290512"/>
              <a:gd name="connsiteX1" fmla="*/ 145256 w 290512"/>
              <a:gd name="connsiteY1" fmla="*/ 290513 h 290512"/>
              <a:gd name="connsiteX2" fmla="*/ 0 w 290512"/>
              <a:gd name="connsiteY2" fmla="*/ 145256 h 290512"/>
              <a:gd name="connsiteX3" fmla="*/ 145256 w 290512"/>
              <a:gd name="connsiteY3" fmla="*/ 0 h 290512"/>
              <a:gd name="connsiteX4" fmla="*/ 290512 w 290512"/>
              <a:gd name="connsiteY4" fmla="*/ 145256 h 29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512" h="290512">
                <a:moveTo>
                  <a:pt x="290512" y="145256"/>
                </a:moveTo>
                <a:cubicBezTo>
                  <a:pt x="290512" y="225479"/>
                  <a:pt x="225479" y="290513"/>
                  <a:pt x="145256" y="290513"/>
                </a:cubicBezTo>
                <a:cubicBezTo>
                  <a:pt x="65033" y="290513"/>
                  <a:pt x="0" y="225479"/>
                  <a:pt x="0" y="145256"/>
                </a:cubicBezTo>
                <a:cubicBezTo>
                  <a:pt x="0" y="65034"/>
                  <a:pt x="65033" y="0"/>
                  <a:pt x="145256" y="0"/>
                </a:cubicBezTo>
                <a:cubicBezTo>
                  <a:pt x="225479" y="0"/>
                  <a:pt x="290512" y="65034"/>
                  <a:pt x="290512" y="145256"/>
                </a:cubicBezTo>
                <a:close/>
              </a:path>
            </a:pathLst>
          </a:custGeom>
          <a:gradFill>
            <a:gsLst>
              <a:gs pos="0">
                <a:srgbClr val="09005D"/>
              </a:gs>
              <a:gs pos="50000">
                <a:srgbClr val="110777"/>
              </a:gs>
              <a:gs pos="100000">
                <a:srgbClr val="1A0F91"/>
              </a:gs>
            </a:gsLst>
            <a:lin ang="7283922" scaled="1"/>
          </a:gradFill>
          <a:ln w="9525" cap="flat">
            <a:noFill/>
            <a:prstDash val="solid"/>
            <a:miter/>
          </a:ln>
        </p:spPr>
        <p:txBody>
          <a:bodyPr rtlCol="0" anchor="ctr"/>
          <a:lstStyle/>
          <a:p>
            <a:endParaRPr lang="zh-CN" altLang="en-US" sz="1800"/>
          </a:p>
        </p:txBody>
      </p:sp>
      <p:sp>
        <p:nvSpPr>
          <p:cNvPr id="66" name="任意多边形: 形状 65"/>
          <p:cNvSpPr/>
          <p:nvPr userDrawn="1">
            <p:custDataLst>
              <p:tags r:id="rId34"/>
            </p:custDataLst>
          </p:nvPr>
        </p:nvSpPr>
        <p:spPr>
          <a:xfrm flipH="1">
            <a:off x="10727690" y="1235075"/>
            <a:ext cx="556895" cy="61595"/>
          </a:xfrm>
          <a:custGeom>
            <a:avLst/>
            <a:gdLst>
              <a:gd name="connsiteX0" fmla="*/ 1469993 w 1469993"/>
              <a:gd name="connsiteY0" fmla="*/ 162401 h 162401"/>
              <a:gd name="connsiteX1" fmla="*/ 0 w 1469993"/>
              <a:gd name="connsiteY1" fmla="*/ 162401 h 162401"/>
              <a:gd name="connsiteX2" fmla="*/ 0 w 1469993"/>
              <a:gd name="connsiteY2" fmla="*/ 51149 h 162401"/>
              <a:gd name="connsiteX3" fmla="*/ 51149 w 1469993"/>
              <a:gd name="connsiteY3" fmla="*/ 0 h 162401"/>
              <a:gd name="connsiteX4" fmla="*/ 1469993 w 1469993"/>
              <a:gd name="connsiteY4" fmla="*/ 0 h 162401"/>
              <a:gd name="connsiteX5" fmla="*/ 1469993 w 1469993"/>
              <a:gd name="connsiteY5" fmla="*/ 162401 h 162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9993" h="162401">
                <a:moveTo>
                  <a:pt x="1469993" y="162401"/>
                </a:moveTo>
                <a:lnTo>
                  <a:pt x="0" y="162401"/>
                </a:lnTo>
                <a:lnTo>
                  <a:pt x="0" y="51149"/>
                </a:lnTo>
                <a:cubicBezTo>
                  <a:pt x="0" y="22860"/>
                  <a:pt x="22860" y="0"/>
                  <a:pt x="51149" y="0"/>
                </a:cubicBezTo>
                <a:lnTo>
                  <a:pt x="1469993" y="0"/>
                </a:lnTo>
                <a:lnTo>
                  <a:pt x="1469993" y="162401"/>
                </a:lnTo>
                <a:close/>
              </a:path>
            </a:pathLst>
          </a:custGeom>
          <a:gradFill>
            <a:gsLst>
              <a:gs pos="0">
                <a:srgbClr val="09005D"/>
              </a:gs>
              <a:gs pos="50000">
                <a:srgbClr val="110777"/>
              </a:gs>
              <a:gs pos="100000">
                <a:srgbClr val="1A0F91"/>
              </a:gs>
            </a:gsLst>
            <a:lin ang="4794536" scaled="1"/>
          </a:gradFill>
          <a:ln w="9525" cap="flat">
            <a:noFill/>
            <a:prstDash val="solid"/>
            <a:miter/>
          </a:ln>
        </p:spPr>
        <p:txBody>
          <a:bodyPr rtlCol="0" anchor="ctr"/>
          <a:lstStyle/>
          <a:p>
            <a:endParaRPr lang="zh-CN" altLang="en-US" sz="1800"/>
          </a:p>
        </p:txBody>
      </p:sp>
      <p:sp>
        <p:nvSpPr>
          <p:cNvPr id="67" name="任意多边形: 形状 66"/>
          <p:cNvSpPr/>
          <p:nvPr userDrawn="1">
            <p:custDataLst>
              <p:tags r:id="rId35"/>
            </p:custDataLst>
          </p:nvPr>
        </p:nvSpPr>
        <p:spPr>
          <a:xfrm flipH="1">
            <a:off x="10029190" y="1064895"/>
            <a:ext cx="112395" cy="509270"/>
          </a:xfrm>
          <a:custGeom>
            <a:avLst/>
            <a:gdLst>
              <a:gd name="connsiteX0" fmla="*/ 296418 w 296513"/>
              <a:gd name="connsiteY0" fmla="*/ 1343978 h 1343977"/>
              <a:gd name="connsiteX1" fmla="*/ 0 w 296513"/>
              <a:gd name="connsiteY1" fmla="*/ 1343978 h 1343977"/>
              <a:gd name="connsiteX2" fmla="*/ 0 w 296513"/>
              <a:gd name="connsiteY2" fmla="*/ 51911 h 1343977"/>
              <a:gd name="connsiteX3" fmla="*/ 51911 w 296513"/>
              <a:gd name="connsiteY3" fmla="*/ 0 h 1343977"/>
              <a:gd name="connsiteX4" fmla="*/ 296513 w 296513"/>
              <a:gd name="connsiteY4" fmla="*/ 0 h 1343977"/>
              <a:gd name="connsiteX5" fmla="*/ 296513 w 296513"/>
              <a:gd name="connsiteY5" fmla="*/ 1343978 h 1343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513" h="1343977">
                <a:moveTo>
                  <a:pt x="296418" y="1343978"/>
                </a:moveTo>
                <a:lnTo>
                  <a:pt x="0" y="1343978"/>
                </a:lnTo>
                <a:lnTo>
                  <a:pt x="0" y="51911"/>
                </a:lnTo>
                <a:cubicBezTo>
                  <a:pt x="0" y="23241"/>
                  <a:pt x="23241" y="0"/>
                  <a:pt x="51911" y="0"/>
                </a:cubicBezTo>
                <a:lnTo>
                  <a:pt x="296513" y="0"/>
                </a:lnTo>
                <a:lnTo>
                  <a:pt x="296513" y="1343978"/>
                </a:ln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68" name="任意多边形: 形状 67"/>
          <p:cNvSpPr/>
          <p:nvPr userDrawn="1">
            <p:custDataLst>
              <p:tags r:id="rId36"/>
            </p:custDataLst>
          </p:nvPr>
        </p:nvSpPr>
        <p:spPr>
          <a:xfrm flipH="1">
            <a:off x="10002520" y="1286510"/>
            <a:ext cx="26670" cy="502285"/>
          </a:xfrm>
          <a:custGeom>
            <a:avLst/>
            <a:gdLst>
              <a:gd name="connsiteX0" fmla="*/ 0 w 71151"/>
              <a:gd name="connsiteY0" fmla="*/ 0 h 1325689"/>
              <a:gd name="connsiteX1" fmla="*/ 71152 w 71151"/>
              <a:gd name="connsiteY1" fmla="*/ 0 h 1325689"/>
              <a:gd name="connsiteX2" fmla="*/ 71152 w 71151"/>
              <a:gd name="connsiteY2" fmla="*/ 1325690 h 1325689"/>
              <a:gd name="connsiteX3" fmla="*/ 0 w 71151"/>
              <a:gd name="connsiteY3" fmla="*/ 1325690 h 1325689"/>
            </a:gdLst>
            <a:ahLst/>
            <a:cxnLst>
              <a:cxn ang="0">
                <a:pos x="connsiteX0" y="connsiteY0"/>
              </a:cxn>
              <a:cxn ang="0">
                <a:pos x="connsiteX1" y="connsiteY1"/>
              </a:cxn>
              <a:cxn ang="0">
                <a:pos x="connsiteX2" y="connsiteY2"/>
              </a:cxn>
              <a:cxn ang="0">
                <a:pos x="connsiteX3" y="connsiteY3"/>
              </a:cxn>
            </a:cxnLst>
            <a:rect l="l" t="t" r="r" b="b"/>
            <a:pathLst>
              <a:path w="71151" h="1325689">
                <a:moveTo>
                  <a:pt x="0" y="0"/>
                </a:moveTo>
                <a:lnTo>
                  <a:pt x="71152" y="0"/>
                </a:lnTo>
                <a:lnTo>
                  <a:pt x="71152" y="1325690"/>
                </a:lnTo>
                <a:lnTo>
                  <a:pt x="0" y="1325690"/>
                </a:lnTo>
                <a:close/>
              </a:path>
            </a:pathLst>
          </a:custGeom>
          <a:gradFill>
            <a:gsLst>
              <a:gs pos="0">
                <a:srgbClr val="09005D"/>
              </a:gs>
              <a:gs pos="50000">
                <a:srgbClr val="110777"/>
              </a:gs>
              <a:gs pos="100000">
                <a:srgbClr val="1A0F91"/>
              </a:gs>
            </a:gsLst>
            <a:lin ang="8049200" scaled="1"/>
          </a:gradFill>
          <a:ln w="9525" cap="flat">
            <a:noFill/>
            <a:prstDash val="solid"/>
            <a:miter/>
          </a:ln>
        </p:spPr>
        <p:txBody>
          <a:bodyPr rtlCol="0" anchor="ctr"/>
          <a:lstStyle/>
          <a:p>
            <a:endParaRPr lang="zh-CN" altLang="en-US" sz="1800"/>
          </a:p>
        </p:txBody>
      </p:sp>
      <p:sp>
        <p:nvSpPr>
          <p:cNvPr id="69" name="任意多边形: 形状 68"/>
          <p:cNvSpPr/>
          <p:nvPr userDrawn="1">
            <p:custDataLst>
              <p:tags r:id="rId37"/>
            </p:custDataLst>
          </p:nvPr>
        </p:nvSpPr>
        <p:spPr>
          <a:xfrm flipH="1">
            <a:off x="9714230" y="1753870"/>
            <a:ext cx="315595" cy="41275"/>
          </a:xfrm>
          <a:custGeom>
            <a:avLst/>
            <a:gdLst>
              <a:gd name="connsiteX0" fmla="*/ 831913 w 831913"/>
              <a:gd name="connsiteY0" fmla="*/ 108204 h 108203"/>
              <a:gd name="connsiteX1" fmla="*/ 0 w 831913"/>
              <a:gd name="connsiteY1" fmla="*/ 108204 h 108203"/>
              <a:gd name="connsiteX2" fmla="*/ 0 w 831913"/>
              <a:gd name="connsiteY2" fmla="*/ 0 h 108203"/>
              <a:gd name="connsiteX3" fmla="*/ 777716 w 831913"/>
              <a:gd name="connsiteY3" fmla="*/ 0 h 108203"/>
              <a:gd name="connsiteX4" fmla="*/ 831818 w 831913"/>
              <a:gd name="connsiteY4" fmla="*/ 54102 h 108203"/>
              <a:gd name="connsiteX5" fmla="*/ 831818 w 831913"/>
              <a:gd name="connsiteY5" fmla="*/ 108204 h 1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1913" h="108203">
                <a:moveTo>
                  <a:pt x="831913" y="108204"/>
                </a:moveTo>
                <a:lnTo>
                  <a:pt x="0" y="108204"/>
                </a:lnTo>
                <a:lnTo>
                  <a:pt x="0" y="0"/>
                </a:lnTo>
                <a:lnTo>
                  <a:pt x="777716" y="0"/>
                </a:lnTo>
                <a:cubicBezTo>
                  <a:pt x="807625" y="0"/>
                  <a:pt x="831818" y="24289"/>
                  <a:pt x="831818" y="54102"/>
                </a:cubicBezTo>
                <a:lnTo>
                  <a:pt x="831818" y="108204"/>
                </a:lnTo>
                <a:close/>
              </a:path>
            </a:pathLst>
          </a:custGeom>
          <a:gradFill>
            <a:gsLst>
              <a:gs pos="0">
                <a:srgbClr val="09005D"/>
              </a:gs>
              <a:gs pos="50000">
                <a:srgbClr val="110777"/>
              </a:gs>
              <a:gs pos="100000">
                <a:srgbClr val="1A0F91"/>
              </a:gs>
            </a:gsLst>
            <a:lin ang="8049174" scaled="1"/>
          </a:gradFill>
          <a:ln w="9525" cap="flat">
            <a:noFill/>
            <a:prstDash val="solid"/>
            <a:miter/>
          </a:ln>
        </p:spPr>
        <p:txBody>
          <a:bodyPr rtlCol="0" anchor="ctr"/>
          <a:lstStyle/>
          <a:p>
            <a:endParaRPr lang="zh-CN" altLang="en-US" sz="1800"/>
          </a:p>
        </p:txBody>
      </p:sp>
      <p:sp>
        <p:nvSpPr>
          <p:cNvPr id="70" name="任意多边形: 形状 69"/>
          <p:cNvSpPr/>
          <p:nvPr userDrawn="1">
            <p:custDataLst>
              <p:tags r:id="rId38"/>
            </p:custDataLst>
          </p:nvPr>
        </p:nvSpPr>
        <p:spPr>
          <a:xfrm flipH="1">
            <a:off x="10398760" y="1430020"/>
            <a:ext cx="324485" cy="144780"/>
          </a:xfrm>
          <a:custGeom>
            <a:avLst/>
            <a:gdLst>
              <a:gd name="connsiteX0" fmla="*/ 0 w 856392"/>
              <a:gd name="connsiteY0" fmla="*/ 0 h 381571"/>
              <a:gd name="connsiteX1" fmla="*/ 856393 w 856392"/>
              <a:gd name="connsiteY1" fmla="*/ 0 h 381571"/>
              <a:gd name="connsiteX2" fmla="*/ 856393 w 856392"/>
              <a:gd name="connsiteY2" fmla="*/ 381572 h 381571"/>
              <a:gd name="connsiteX3" fmla="*/ 0 w 856392"/>
              <a:gd name="connsiteY3" fmla="*/ 381572 h 381571"/>
            </a:gdLst>
            <a:ahLst/>
            <a:cxnLst>
              <a:cxn ang="0">
                <a:pos x="connsiteX0" y="connsiteY0"/>
              </a:cxn>
              <a:cxn ang="0">
                <a:pos x="connsiteX1" y="connsiteY1"/>
              </a:cxn>
              <a:cxn ang="0">
                <a:pos x="connsiteX2" y="connsiteY2"/>
              </a:cxn>
              <a:cxn ang="0">
                <a:pos x="connsiteX3" y="connsiteY3"/>
              </a:cxn>
            </a:cxnLst>
            <a:rect l="l" t="t" r="r" b="b"/>
            <a:pathLst>
              <a:path w="856392" h="381571">
                <a:moveTo>
                  <a:pt x="0" y="0"/>
                </a:moveTo>
                <a:lnTo>
                  <a:pt x="856393" y="0"/>
                </a:lnTo>
                <a:lnTo>
                  <a:pt x="856393" y="381572"/>
                </a:lnTo>
                <a:lnTo>
                  <a:pt x="0" y="381572"/>
                </a:lnTo>
                <a:close/>
              </a:path>
            </a:pathLst>
          </a:custGeom>
          <a:gradFill>
            <a:gsLst>
              <a:gs pos="0">
                <a:srgbClr val="09005D"/>
              </a:gs>
              <a:gs pos="50000">
                <a:srgbClr val="110777"/>
              </a:gs>
              <a:gs pos="100000">
                <a:srgbClr val="1A0F91"/>
              </a:gs>
            </a:gsLst>
            <a:lin ang="0" scaled="1"/>
          </a:gradFill>
          <a:ln w="9525" cap="flat">
            <a:noFill/>
            <a:prstDash val="solid"/>
            <a:miter/>
          </a:ln>
        </p:spPr>
        <p:txBody>
          <a:bodyPr rtlCol="0" anchor="ctr"/>
          <a:lstStyle/>
          <a:p>
            <a:endParaRPr lang="zh-CN" altLang="en-US" sz="1800"/>
          </a:p>
        </p:txBody>
      </p:sp>
      <p:sp>
        <p:nvSpPr>
          <p:cNvPr id="71" name="任意多边形: 形状 70"/>
          <p:cNvSpPr/>
          <p:nvPr userDrawn="1">
            <p:custDataLst>
              <p:tags r:id="rId39"/>
            </p:custDataLst>
          </p:nvPr>
        </p:nvSpPr>
        <p:spPr>
          <a:xfrm flipH="1">
            <a:off x="10274300" y="1311275"/>
            <a:ext cx="54610" cy="97790"/>
          </a:xfrm>
          <a:custGeom>
            <a:avLst/>
            <a:gdLst>
              <a:gd name="connsiteX0" fmla="*/ 143256 w 143256"/>
              <a:gd name="connsiteY0" fmla="*/ 239649 h 258699"/>
              <a:gd name="connsiteX1" fmla="*/ 95536 w 143256"/>
              <a:gd name="connsiteY1" fmla="*/ 258699 h 258699"/>
              <a:gd name="connsiteX2" fmla="*/ 0 w 143256"/>
              <a:gd name="connsiteY2" fmla="*/ 19050 h 258699"/>
              <a:gd name="connsiteX3" fmla="*/ 47720 w 143256"/>
              <a:gd name="connsiteY3" fmla="*/ 0 h 258699"/>
            </a:gdLst>
            <a:ahLst/>
            <a:cxnLst>
              <a:cxn ang="0">
                <a:pos x="connsiteX0" y="connsiteY0"/>
              </a:cxn>
              <a:cxn ang="0">
                <a:pos x="connsiteX1" y="connsiteY1"/>
              </a:cxn>
              <a:cxn ang="0">
                <a:pos x="connsiteX2" y="connsiteY2"/>
              </a:cxn>
              <a:cxn ang="0">
                <a:pos x="connsiteX3" y="connsiteY3"/>
              </a:cxn>
            </a:cxnLst>
            <a:rect l="l" t="t" r="r" b="b"/>
            <a:pathLst>
              <a:path w="143256" h="258699">
                <a:moveTo>
                  <a:pt x="143256" y="239649"/>
                </a:moveTo>
                <a:lnTo>
                  <a:pt x="95536" y="258699"/>
                </a:lnTo>
                <a:lnTo>
                  <a:pt x="0" y="19050"/>
                </a:lnTo>
                <a:lnTo>
                  <a:pt x="47720" y="0"/>
                </a:lnTo>
                <a:close/>
              </a:path>
            </a:pathLst>
          </a:custGeom>
          <a:gradFill>
            <a:gsLst>
              <a:gs pos="0">
                <a:schemeClr val="accent2">
                  <a:lumMod val="95000"/>
                </a:schemeClr>
              </a:gs>
              <a:gs pos="100000">
                <a:schemeClr val="accent2">
                  <a:lumMod val="95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72" name="任意多边形: 形状 71"/>
          <p:cNvSpPr/>
          <p:nvPr userDrawn="1">
            <p:custDataLst>
              <p:tags r:id="rId40"/>
            </p:custDataLst>
          </p:nvPr>
        </p:nvSpPr>
        <p:spPr>
          <a:xfrm flipH="1">
            <a:off x="10274300" y="1283335"/>
            <a:ext cx="81915" cy="64770"/>
          </a:xfrm>
          <a:custGeom>
            <a:avLst/>
            <a:gdLst>
              <a:gd name="connsiteX0" fmla="*/ 193101 w 216943"/>
              <a:gd name="connsiteY0" fmla="*/ 75724 h 171069"/>
              <a:gd name="connsiteX1" fmla="*/ 12792 w 216943"/>
              <a:gd name="connsiteY1" fmla="*/ 171069 h 171069"/>
              <a:gd name="connsiteX2" fmla="*/ 5363 w 216943"/>
              <a:gd name="connsiteY2" fmla="*/ 157067 h 171069"/>
              <a:gd name="connsiteX3" fmla="*/ 24603 w 216943"/>
              <a:gd name="connsiteY3" fmla="*/ 94679 h 171069"/>
              <a:gd name="connsiteX4" fmla="*/ 203673 w 216943"/>
              <a:gd name="connsiteY4" fmla="*/ 0 h 171069"/>
              <a:gd name="connsiteX5" fmla="*/ 211770 w 216943"/>
              <a:gd name="connsiteY5" fmla="*/ 15240 h 171069"/>
              <a:gd name="connsiteX6" fmla="*/ 193101 w 216943"/>
              <a:gd name="connsiteY6" fmla="*/ 75724 h 17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943" h="171069">
                <a:moveTo>
                  <a:pt x="193101" y="75724"/>
                </a:moveTo>
                <a:lnTo>
                  <a:pt x="12792" y="171069"/>
                </a:lnTo>
                <a:lnTo>
                  <a:pt x="5363" y="157067"/>
                </a:lnTo>
                <a:cubicBezTo>
                  <a:pt x="-6543" y="134493"/>
                  <a:pt x="2029" y="106585"/>
                  <a:pt x="24603" y="94679"/>
                </a:cubicBezTo>
                <a:lnTo>
                  <a:pt x="203673" y="0"/>
                </a:lnTo>
                <a:lnTo>
                  <a:pt x="211770" y="15240"/>
                </a:lnTo>
                <a:cubicBezTo>
                  <a:pt x="223295" y="37052"/>
                  <a:pt x="214913" y="64199"/>
                  <a:pt x="193101" y="75724"/>
                </a:cubicBezTo>
                <a:close/>
              </a:path>
            </a:pathLst>
          </a:custGeom>
          <a:gradFill>
            <a:gsLst>
              <a:gs pos="0">
                <a:schemeClr val="accent2">
                  <a:lumMod val="92000"/>
                </a:schemeClr>
              </a:gs>
              <a:gs pos="100000">
                <a:schemeClr val="accent2">
                  <a:lumMod val="92000"/>
                </a:schemeClr>
              </a:gs>
            </a:gsLst>
            <a:lin ang="18840000" scaled="0"/>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73" name="任意多边形: 形状 72"/>
          <p:cNvSpPr/>
          <p:nvPr userDrawn="1">
            <p:custDataLst>
              <p:tags r:id="rId41"/>
            </p:custDataLst>
          </p:nvPr>
        </p:nvSpPr>
        <p:spPr>
          <a:xfrm flipH="1">
            <a:off x="10139045" y="1396365"/>
            <a:ext cx="183515" cy="168275"/>
          </a:xfrm>
          <a:custGeom>
            <a:avLst/>
            <a:gdLst>
              <a:gd name="connsiteX0" fmla="*/ 483870 w 483869"/>
              <a:gd name="connsiteY0" fmla="*/ 444532 h 444531"/>
              <a:gd name="connsiteX1" fmla="*/ 0 w 483869"/>
              <a:gd name="connsiteY1" fmla="*/ 444532 h 444531"/>
              <a:gd name="connsiteX2" fmla="*/ 0 w 483869"/>
              <a:gd name="connsiteY2" fmla="*/ 62675 h 444531"/>
              <a:gd name="connsiteX3" fmla="*/ 62674 w 483869"/>
              <a:gd name="connsiteY3" fmla="*/ 0 h 444531"/>
              <a:gd name="connsiteX4" fmla="*/ 308991 w 483869"/>
              <a:gd name="connsiteY4" fmla="*/ 0 h 444531"/>
              <a:gd name="connsiteX5" fmla="*/ 483870 w 483869"/>
              <a:gd name="connsiteY5" fmla="*/ 444532 h 44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3869" h="444531">
                <a:moveTo>
                  <a:pt x="483870" y="444532"/>
                </a:moveTo>
                <a:lnTo>
                  <a:pt x="0" y="444532"/>
                </a:lnTo>
                <a:lnTo>
                  <a:pt x="0" y="62675"/>
                </a:lnTo>
                <a:cubicBezTo>
                  <a:pt x="0" y="28099"/>
                  <a:pt x="28099" y="0"/>
                  <a:pt x="62674" y="0"/>
                </a:cubicBezTo>
                <a:lnTo>
                  <a:pt x="308991" y="0"/>
                </a:lnTo>
                <a:lnTo>
                  <a:pt x="483870" y="444532"/>
                </a:lnTo>
                <a:close/>
              </a:path>
            </a:pathLst>
          </a:custGeom>
          <a:gradFill>
            <a:gsLst>
              <a:gs pos="0">
                <a:srgbClr val="09005D"/>
              </a:gs>
              <a:gs pos="50000">
                <a:srgbClr val="110777"/>
              </a:gs>
              <a:gs pos="100000">
                <a:srgbClr val="1A0F91"/>
              </a:gs>
            </a:gsLst>
            <a:lin ang="0" scaled="1"/>
          </a:gradFill>
          <a:ln w="9525" cap="flat">
            <a:noFill/>
            <a:prstDash val="solid"/>
            <a:miter/>
          </a:ln>
        </p:spPr>
        <p:txBody>
          <a:bodyPr rtlCol="0" anchor="ctr"/>
          <a:lstStyle/>
          <a:p>
            <a:endParaRPr lang="zh-CN" altLang="en-US" sz="1800"/>
          </a:p>
        </p:txBody>
      </p:sp>
      <p:grpSp>
        <p:nvGrpSpPr>
          <p:cNvPr id="74" name="图形 12"/>
          <p:cNvGrpSpPr/>
          <p:nvPr userDrawn="1">
            <p:custDataLst>
              <p:tags r:id="rId42"/>
            </p:custDataLst>
          </p:nvPr>
        </p:nvGrpSpPr>
        <p:grpSpPr>
          <a:xfrm flipH="1">
            <a:off x="10256520" y="903605"/>
            <a:ext cx="433705" cy="673735"/>
            <a:chOff x="7725271" y="661532"/>
            <a:chExt cx="1144593" cy="1777138"/>
          </a:xfrm>
        </p:grpSpPr>
        <p:sp>
          <p:nvSpPr>
            <p:cNvPr id="75" name="任意多边形: 形状 74"/>
            <p:cNvSpPr/>
            <p:nvPr>
              <p:custDataLst>
                <p:tags r:id="rId43"/>
              </p:custDataLst>
            </p:nvPr>
          </p:nvSpPr>
          <p:spPr>
            <a:xfrm>
              <a:off x="8097421" y="933435"/>
              <a:ext cx="228885" cy="249269"/>
            </a:xfrm>
            <a:custGeom>
              <a:avLst/>
              <a:gdLst>
                <a:gd name="connsiteX0" fmla="*/ 106490 w 228885"/>
                <a:gd name="connsiteY0" fmla="*/ 0 h 249269"/>
                <a:gd name="connsiteX1" fmla="*/ 0 w 228885"/>
                <a:gd name="connsiteY1" fmla="*/ 193167 h 249269"/>
                <a:gd name="connsiteX2" fmla="*/ 150590 w 228885"/>
                <a:gd name="connsiteY2" fmla="*/ 249269 h 249269"/>
                <a:gd name="connsiteX3" fmla="*/ 228886 w 228885"/>
                <a:gd name="connsiteY3" fmla="*/ 74200 h 249269"/>
                <a:gd name="connsiteX4" fmla="*/ 106490 w 228885"/>
                <a:gd name="connsiteY4" fmla="*/ 0 h 2492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885" h="249269">
                  <a:moveTo>
                    <a:pt x="106490" y="0"/>
                  </a:moveTo>
                  <a:cubicBezTo>
                    <a:pt x="106490" y="0"/>
                    <a:pt x="58483" y="126492"/>
                    <a:pt x="0" y="193167"/>
                  </a:cubicBezTo>
                  <a:lnTo>
                    <a:pt x="150590" y="249269"/>
                  </a:lnTo>
                  <a:cubicBezTo>
                    <a:pt x="150590" y="249269"/>
                    <a:pt x="162973" y="121253"/>
                    <a:pt x="228886" y="74200"/>
                  </a:cubicBezTo>
                  <a:lnTo>
                    <a:pt x="106490" y="0"/>
                  </a:lnTo>
                  <a:close/>
                </a:path>
              </a:pathLst>
            </a:custGeom>
            <a:gradFill>
              <a:gsLst>
                <a:gs pos="0">
                  <a:srgbClr val="FF928E"/>
                </a:gs>
                <a:gs pos="50000">
                  <a:srgbClr val="FEA29F"/>
                </a:gs>
                <a:gs pos="100000">
                  <a:srgbClr val="FEB3B1"/>
                </a:gs>
              </a:gsLst>
              <a:lin ang="16974827" scaled="1"/>
            </a:gradFill>
            <a:ln w="9525" cap="flat">
              <a:noFill/>
              <a:prstDash val="solid"/>
              <a:miter/>
            </a:ln>
          </p:spPr>
          <p:txBody>
            <a:bodyPr rtlCol="0" anchor="ctr"/>
            <a:lstStyle/>
            <a:p>
              <a:endParaRPr lang="zh-CN" altLang="en-US" sz="1800"/>
            </a:p>
          </p:txBody>
        </p:sp>
        <p:sp>
          <p:nvSpPr>
            <p:cNvPr id="76" name="任意多边形: 形状 75"/>
            <p:cNvSpPr/>
            <p:nvPr>
              <p:custDataLst>
                <p:tags r:id="rId44"/>
              </p:custDataLst>
            </p:nvPr>
          </p:nvSpPr>
          <p:spPr>
            <a:xfrm>
              <a:off x="8619201" y="1683419"/>
              <a:ext cx="250663" cy="102884"/>
            </a:xfrm>
            <a:custGeom>
              <a:avLst/>
              <a:gdLst>
                <a:gd name="connsiteX0" fmla="*/ 0 w 250663"/>
                <a:gd name="connsiteY0" fmla="*/ 80310 h 102884"/>
                <a:gd name="connsiteX1" fmla="*/ 30385 w 250663"/>
                <a:gd name="connsiteY1" fmla="*/ 61165 h 102884"/>
                <a:gd name="connsiteX2" fmla="*/ 123635 w 250663"/>
                <a:gd name="connsiteY2" fmla="*/ 6682 h 102884"/>
                <a:gd name="connsiteX3" fmla="*/ 160782 w 250663"/>
                <a:gd name="connsiteY3" fmla="*/ 1634 h 102884"/>
                <a:gd name="connsiteX4" fmla="*/ 246888 w 250663"/>
                <a:gd name="connsiteY4" fmla="*/ 24589 h 102884"/>
                <a:gd name="connsiteX5" fmla="*/ 247079 w 250663"/>
                <a:gd name="connsiteY5" fmla="*/ 34400 h 102884"/>
                <a:gd name="connsiteX6" fmla="*/ 25337 w 250663"/>
                <a:gd name="connsiteY6" fmla="*/ 102884 h 102884"/>
                <a:gd name="connsiteX7" fmla="*/ 0 w 250663"/>
                <a:gd name="connsiteY7" fmla="*/ 80310 h 102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663" h="102884">
                  <a:moveTo>
                    <a:pt x="0" y="80310"/>
                  </a:moveTo>
                  <a:lnTo>
                    <a:pt x="30385" y="61165"/>
                  </a:lnTo>
                  <a:lnTo>
                    <a:pt x="123635" y="6682"/>
                  </a:lnTo>
                  <a:cubicBezTo>
                    <a:pt x="134874" y="110"/>
                    <a:pt x="148209" y="-1700"/>
                    <a:pt x="160782" y="1634"/>
                  </a:cubicBezTo>
                  <a:lnTo>
                    <a:pt x="246888" y="24589"/>
                  </a:lnTo>
                  <a:cubicBezTo>
                    <a:pt x="251841" y="25922"/>
                    <a:pt x="251936" y="32876"/>
                    <a:pt x="247079" y="34400"/>
                  </a:cubicBezTo>
                  <a:lnTo>
                    <a:pt x="25337" y="102884"/>
                  </a:lnTo>
                  <a:lnTo>
                    <a:pt x="0" y="80310"/>
                  </a:lnTo>
                  <a:close/>
                </a:path>
              </a:pathLst>
            </a:custGeom>
            <a:gradFill>
              <a:gsLst>
                <a:gs pos="0">
                  <a:srgbClr val="FF928E"/>
                </a:gs>
                <a:gs pos="50000">
                  <a:srgbClr val="FEA29F"/>
                </a:gs>
                <a:gs pos="100000">
                  <a:srgbClr val="FEB3B1"/>
                </a:gs>
              </a:gsLst>
              <a:lin ang="20564132" scaled="1"/>
            </a:gradFill>
            <a:ln w="9525" cap="flat">
              <a:noFill/>
              <a:prstDash val="solid"/>
              <a:miter/>
            </a:ln>
          </p:spPr>
          <p:txBody>
            <a:bodyPr rtlCol="0" anchor="ctr"/>
            <a:lstStyle/>
            <a:p>
              <a:endParaRPr lang="zh-CN" altLang="en-US" sz="1800"/>
            </a:p>
          </p:txBody>
        </p:sp>
        <p:grpSp>
          <p:nvGrpSpPr>
            <p:cNvPr id="77" name="图形 12"/>
            <p:cNvGrpSpPr/>
            <p:nvPr/>
          </p:nvGrpSpPr>
          <p:grpSpPr>
            <a:xfrm>
              <a:off x="8021609" y="678304"/>
              <a:ext cx="381875" cy="356244"/>
              <a:chOff x="8021609" y="678304"/>
              <a:chExt cx="381875" cy="356244"/>
            </a:xfrm>
          </p:grpSpPr>
          <p:sp>
            <p:nvSpPr>
              <p:cNvPr id="78" name="任意多边形: 形状 77"/>
              <p:cNvSpPr/>
              <p:nvPr>
                <p:custDataLst>
                  <p:tags r:id="rId45"/>
                </p:custDataLst>
              </p:nvPr>
            </p:nvSpPr>
            <p:spPr>
              <a:xfrm>
                <a:off x="8110946" y="742840"/>
                <a:ext cx="292537" cy="291707"/>
              </a:xfrm>
              <a:custGeom>
                <a:avLst/>
                <a:gdLst>
                  <a:gd name="connsiteX0" fmla="*/ 170784 w 292537"/>
                  <a:gd name="connsiteY0" fmla="*/ 0 h 291707"/>
                  <a:gd name="connsiteX1" fmla="*/ 271177 w 292537"/>
                  <a:gd name="connsiteY1" fmla="*/ 153638 h 291707"/>
                  <a:gd name="connsiteX2" fmla="*/ 251079 w 292537"/>
                  <a:gd name="connsiteY2" fmla="*/ 275939 h 291707"/>
                  <a:gd name="connsiteX3" fmla="*/ 73724 w 292537"/>
                  <a:gd name="connsiteY3" fmla="*/ 241268 h 291707"/>
                  <a:gd name="connsiteX4" fmla="*/ 0 w 292537"/>
                  <a:gd name="connsiteY4" fmla="*/ 126587 h 291707"/>
                  <a:gd name="connsiteX5" fmla="*/ 170784 w 292537"/>
                  <a:gd name="connsiteY5" fmla="*/ 0 h 29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537" h="291707">
                    <a:moveTo>
                      <a:pt x="170784" y="0"/>
                    </a:moveTo>
                    <a:cubicBezTo>
                      <a:pt x="170784" y="0"/>
                      <a:pt x="251079" y="96583"/>
                      <a:pt x="271177" y="153638"/>
                    </a:cubicBezTo>
                    <a:cubicBezTo>
                      <a:pt x="291275" y="210693"/>
                      <a:pt x="314706" y="244697"/>
                      <a:pt x="251079" y="275939"/>
                    </a:cubicBezTo>
                    <a:cubicBezTo>
                      <a:pt x="187357" y="307181"/>
                      <a:pt x="121158" y="290132"/>
                      <a:pt x="73724" y="241268"/>
                    </a:cubicBezTo>
                    <a:cubicBezTo>
                      <a:pt x="73724" y="241268"/>
                      <a:pt x="-190" y="166116"/>
                      <a:pt x="0" y="126587"/>
                    </a:cubicBezTo>
                    <a:cubicBezTo>
                      <a:pt x="96" y="86963"/>
                      <a:pt x="170784" y="0"/>
                      <a:pt x="170784" y="0"/>
                    </a:cubicBezTo>
                    <a:close/>
                  </a:path>
                </a:pathLst>
              </a:custGeom>
              <a:gradFill>
                <a:gsLst>
                  <a:gs pos="0">
                    <a:srgbClr val="FF928E"/>
                  </a:gs>
                  <a:gs pos="50000">
                    <a:srgbClr val="FEA29F"/>
                  </a:gs>
                  <a:gs pos="100000">
                    <a:srgbClr val="FEB3B1"/>
                  </a:gs>
                </a:gsLst>
                <a:lin ang="7581297" scaled="1"/>
              </a:gradFill>
              <a:ln w="9525" cap="flat">
                <a:noFill/>
                <a:prstDash val="solid"/>
                <a:miter/>
              </a:ln>
            </p:spPr>
            <p:txBody>
              <a:bodyPr rtlCol="0" anchor="ctr"/>
              <a:lstStyle/>
              <a:p>
                <a:endParaRPr lang="zh-CN" altLang="en-US" sz="1800"/>
              </a:p>
            </p:txBody>
          </p:sp>
          <p:sp>
            <p:nvSpPr>
              <p:cNvPr id="79" name="任意多边形: 形状 78"/>
              <p:cNvSpPr/>
              <p:nvPr>
                <p:custDataLst>
                  <p:tags r:id="rId46"/>
                </p:custDataLst>
              </p:nvPr>
            </p:nvSpPr>
            <p:spPr>
              <a:xfrm>
                <a:off x="8021609" y="678304"/>
                <a:ext cx="290644" cy="332197"/>
              </a:xfrm>
              <a:custGeom>
                <a:avLst/>
                <a:gdLst>
                  <a:gd name="connsiteX0" fmla="*/ 282600 w 290644"/>
                  <a:gd name="connsiteY0" fmla="*/ 45582 h 332197"/>
                  <a:gd name="connsiteX1" fmla="*/ 190684 w 290644"/>
                  <a:gd name="connsiteY1" fmla="*/ 1195 h 332197"/>
                  <a:gd name="connsiteX2" fmla="*/ 162300 w 290644"/>
                  <a:gd name="connsiteY2" fmla="*/ 12339 h 332197"/>
                  <a:gd name="connsiteX3" fmla="*/ 38760 w 290644"/>
                  <a:gd name="connsiteY3" fmla="*/ 167502 h 332197"/>
                  <a:gd name="connsiteX4" fmla="*/ 32760 w 290644"/>
                  <a:gd name="connsiteY4" fmla="*/ 173312 h 332197"/>
                  <a:gd name="connsiteX5" fmla="*/ 5423 w 290644"/>
                  <a:gd name="connsiteY5" fmla="*/ 187218 h 332197"/>
                  <a:gd name="connsiteX6" fmla="*/ 73622 w 290644"/>
                  <a:gd name="connsiteY6" fmla="*/ 286088 h 332197"/>
                  <a:gd name="connsiteX7" fmla="*/ 75527 w 290644"/>
                  <a:gd name="connsiteY7" fmla="*/ 293422 h 332197"/>
                  <a:gd name="connsiteX8" fmla="*/ 99149 w 290644"/>
                  <a:gd name="connsiteY8" fmla="*/ 328379 h 332197"/>
                  <a:gd name="connsiteX9" fmla="*/ 168300 w 290644"/>
                  <a:gd name="connsiteY9" fmla="*/ 324474 h 332197"/>
                  <a:gd name="connsiteX10" fmla="*/ 170396 w 290644"/>
                  <a:gd name="connsiteY10" fmla="*/ 318759 h 332197"/>
                  <a:gd name="connsiteX11" fmla="*/ 152489 w 290644"/>
                  <a:gd name="connsiteY11" fmla="*/ 268943 h 332197"/>
                  <a:gd name="connsiteX12" fmla="*/ 155632 w 290644"/>
                  <a:gd name="connsiteY12" fmla="*/ 262752 h 332197"/>
                  <a:gd name="connsiteX13" fmla="*/ 173730 w 290644"/>
                  <a:gd name="connsiteY13" fmla="*/ 257513 h 332197"/>
                  <a:gd name="connsiteX14" fmla="*/ 182207 w 290644"/>
                  <a:gd name="connsiteY14" fmla="*/ 255036 h 332197"/>
                  <a:gd name="connsiteX15" fmla="*/ 153441 w 290644"/>
                  <a:gd name="connsiteY15" fmla="*/ 171978 h 332197"/>
                  <a:gd name="connsiteX16" fmla="*/ 289649 w 290644"/>
                  <a:gd name="connsiteY16" fmla="*/ 55392 h 332197"/>
                  <a:gd name="connsiteX17" fmla="*/ 282600 w 290644"/>
                  <a:gd name="connsiteY17" fmla="*/ 45582 h 332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0644" h="332197">
                    <a:moveTo>
                      <a:pt x="282600" y="45582"/>
                    </a:moveTo>
                    <a:cubicBezTo>
                      <a:pt x="261264" y="24055"/>
                      <a:pt x="223641" y="-6425"/>
                      <a:pt x="190684" y="1195"/>
                    </a:cubicBezTo>
                    <a:cubicBezTo>
                      <a:pt x="180778" y="3481"/>
                      <a:pt x="171539" y="7958"/>
                      <a:pt x="162300" y="12339"/>
                    </a:cubicBezTo>
                    <a:cubicBezTo>
                      <a:pt x="105340" y="39676"/>
                      <a:pt x="18567" y="91111"/>
                      <a:pt x="38760" y="167502"/>
                    </a:cubicBezTo>
                    <a:cubicBezTo>
                      <a:pt x="39713" y="171121"/>
                      <a:pt x="36474" y="174264"/>
                      <a:pt x="32760" y="173312"/>
                    </a:cubicBezTo>
                    <a:cubicBezTo>
                      <a:pt x="25521" y="171407"/>
                      <a:pt x="15234" y="172455"/>
                      <a:pt x="5423" y="187218"/>
                    </a:cubicBezTo>
                    <a:cubicBezTo>
                      <a:pt x="-11722" y="212936"/>
                      <a:pt x="11995" y="259799"/>
                      <a:pt x="73622" y="286088"/>
                    </a:cubicBezTo>
                    <a:cubicBezTo>
                      <a:pt x="76575" y="287326"/>
                      <a:pt x="77622" y="291041"/>
                      <a:pt x="75527" y="293422"/>
                    </a:cubicBezTo>
                    <a:cubicBezTo>
                      <a:pt x="68193" y="301899"/>
                      <a:pt x="58858" y="319806"/>
                      <a:pt x="99149" y="328379"/>
                    </a:cubicBezTo>
                    <a:cubicBezTo>
                      <a:pt x="140392" y="337047"/>
                      <a:pt x="160871" y="328855"/>
                      <a:pt x="168300" y="324474"/>
                    </a:cubicBezTo>
                    <a:cubicBezTo>
                      <a:pt x="170301" y="323331"/>
                      <a:pt x="171158" y="320949"/>
                      <a:pt x="170396" y="318759"/>
                    </a:cubicBezTo>
                    <a:lnTo>
                      <a:pt x="152489" y="268943"/>
                    </a:lnTo>
                    <a:cubicBezTo>
                      <a:pt x="151536" y="266371"/>
                      <a:pt x="152965" y="263514"/>
                      <a:pt x="155632" y="262752"/>
                    </a:cubicBezTo>
                    <a:lnTo>
                      <a:pt x="173730" y="257513"/>
                    </a:lnTo>
                    <a:lnTo>
                      <a:pt x="182207" y="255036"/>
                    </a:lnTo>
                    <a:cubicBezTo>
                      <a:pt x="182207" y="255036"/>
                      <a:pt x="126390" y="193505"/>
                      <a:pt x="153441" y="171978"/>
                    </a:cubicBezTo>
                    <a:cubicBezTo>
                      <a:pt x="178397" y="152071"/>
                      <a:pt x="302984" y="94159"/>
                      <a:pt x="289649" y="55392"/>
                    </a:cubicBezTo>
                    <a:cubicBezTo>
                      <a:pt x="288411" y="51582"/>
                      <a:pt x="285553" y="48534"/>
                      <a:pt x="282600" y="45582"/>
                    </a:cubicBezTo>
                    <a:close/>
                  </a:path>
                </a:pathLst>
              </a:custGeom>
              <a:gradFill>
                <a:gsLst>
                  <a:gs pos="0">
                    <a:srgbClr val="09005D"/>
                  </a:gs>
                  <a:gs pos="50000">
                    <a:srgbClr val="110777"/>
                  </a:gs>
                  <a:gs pos="100000">
                    <a:srgbClr val="1A0F91"/>
                  </a:gs>
                </a:gsLst>
                <a:lin ang="2156697" scaled="1"/>
              </a:gradFill>
              <a:ln w="9525" cap="flat">
                <a:noFill/>
                <a:prstDash val="solid"/>
                <a:miter/>
              </a:ln>
            </p:spPr>
            <p:txBody>
              <a:bodyPr rtlCol="0" anchor="ctr"/>
              <a:lstStyle/>
              <a:p>
                <a:endParaRPr lang="zh-CN" altLang="en-US" sz="1800"/>
              </a:p>
            </p:txBody>
          </p:sp>
          <p:sp>
            <p:nvSpPr>
              <p:cNvPr id="80" name="任意多边形: 形状 79"/>
              <p:cNvSpPr/>
              <p:nvPr>
                <p:custDataLst>
                  <p:tags r:id="rId47"/>
                </p:custDataLst>
              </p:nvPr>
            </p:nvSpPr>
            <p:spPr>
              <a:xfrm>
                <a:off x="8129845" y="902213"/>
                <a:ext cx="71589" cy="77384"/>
              </a:xfrm>
              <a:custGeom>
                <a:avLst/>
                <a:gdLst>
                  <a:gd name="connsiteX0" fmla="*/ 70732 w 71589"/>
                  <a:gd name="connsiteY0" fmla="*/ 43700 h 77384"/>
                  <a:gd name="connsiteX1" fmla="*/ 5962 w 71589"/>
                  <a:gd name="connsiteY1" fmla="*/ 7410 h 77384"/>
                  <a:gd name="connsiteX2" fmla="*/ 71589 w 71589"/>
                  <a:gd name="connsiteY2" fmla="*/ 77038 h 77384"/>
                  <a:gd name="connsiteX3" fmla="*/ 70732 w 71589"/>
                  <a:gd name="connsiteY3" fmla="*/ 43700 h 77384"/>
                </a:gdLst>
                <a:ahLst/>
                <a:cxnLst>
                  <a:cxn ang="0">
                    <a:pos x="connsiteX0" y="connsiteY0"/>
                  </a:cxn>
                  <a:cxn ang="0">
                    <a:pos x="connsiteX1" y="connsiteY1"/>
                  </a:cxn>
                  <a:cxn ang="0">
                    <a:pos x="connsiteX2" y="connsiteY2"/>
                  </a:cxn>
                  <a:cxn ang="0">
                    <a:pos x="connsiteX3" y="connsiteY3"/>
                  </a:cxn>
                </a:cxnLst>
                <a:rect l="l" t="t" r="r" b="b"/>
                <a:pathLst>
                  <a:path w="71589" h="77384">
                    <a:moveTo>
                      <a:pt x="70732" y="43700"/>
                    </a:moveTo>
                    <a:cubicBezTo>
                      <a:pt x="70732" y="43700"/>
                      <a:pt x="31870" y="-21546"/>
                      <a:pt x="5962" y="7410"/>
                    </a:cubicBezTo>
                    <a:cubicBezTo>
                      <a:pt x="-19946" y="36461"/>
                      <a:pt x="45396" y="81800"/>
                      <a:pt x="71589" y="77038"/>
                    </a:cubicBezTo>
                    <a:lnTo>
                      <a:pt x="70732" y="43700"/>
                    </a:lnTo>
                    <a:close/>
                  </a:path>
                </a:pathLst>
              </a:custGeom>
              <a:gradFill>
                <a:gsLst>
                  <a:gs pos="0">
                    <a:srgbClr val="FF928E"/>
                  </a:gs>
                  <a:gs pos="50000">
                    <a:srgbClr val="FEA29F"/>
                  </a:gs>
                  <a:gs pos="100000">
                    <a:srgbClr val="FEB3B1"/>
                  </a:gs>
                </a:gsLst>
                <a:lin ang="7582018" scaled="1"/>
              </a:gradFill>
              <a:ln w="9525" cap="flat">
                <a:noFill/>
                <a:prstDash val="solid"/>
                <a:miter/>
              </a:ln>
            </p:spPr>
            <p:txBody>
              <a:bodyPr rtlCol="0" anchor="ctr"/>
              <a:lstStyle/>
              <a:p>
                <a:endParaRPr lang="zh-CN" altLang="en-US" sz="1800"/>
              </a:p>
            </p:txBody>
          </p:sp>
        </p:grpSp>
        <p:sp>
          <p:nvSpPr>
            <p:cNvPr id="81" name="任意多边形: 形状 80"/>
            <p:cNvSpPr/>
            <p:nvPr>
              <p:custDataLst>
                <p:tags r:id="rId48"/>
              </p:custDataLst>
            </p:nvPr>
          </p:nvSpPr>
          <p:spPr>
            <a:xfrm>
              <a:off x="7957309" y="1981852"/>
              <a:ext cx="767564" cy="456819"/>
            </a:xfrm>
            <a:custGeom>
              <a:avLst/>
              <a:gdLst>
                <a:gd name="connsiteX0" fmla="*/ 586264 w 767564"/>
                <a:gd name="connsiteY0" fmla="*/ 456819 h 456819"/>
                <a:gd name="connsiteX1" fmla="*/ 738569 w 767564"/>
                <a:gd name="connsiteY1" fmla="*/ 456819 h 456819"/>
                <a:gd name="connsiteX2" fmla="*/ 735139 w 767564"/>
                <a:gd name="connsiteY2" fmla="*/ 93726 h 456819"/>
                <a:gd name="connsiteX3" fmla="*/ 101251 w 767564"/>
                <a:gd name="connsiteY3" fmla="*/ 0 h 456819"/>
                <a:gd name="connsiteX4" fmla="*/ 0 w 767564"/>
                <a:gd name="connsiteY4" fmla="*/ 117824 h 456819"/>
                <a:gd name="connsiteX5" fmla="*/ 569500 w 767564"/>
                <a:gd name="connsiteY5" fmla="*/ 210979 h 456819"/>
                <a:gd name="connsiteX6" fmla="*/ 586264 w 767564"/>
                <a:gd name="connsiteY6" fmla="*/ 456819 h 456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7564" h="456819">
                  <a:moveTo>
                    <a:pt x="586264" y="456819"/>
                  </a:moveTo>
                  <a:lnTo>
                    <a:pt x="738569" y="456819"/>
                  </a:lnTo>
                  <a:cubicBezTo>
                    <a:pt x="769715" y="284893"/>
                    <a:pt x="785431" y="117443"/>
                    <a:pt x="735139" y="93726"/>
                  </a:cubicBezTo>
                  <a:cubicBezTo>
                    <a:pt x="627221" y="42958"/>
                    <a:pt x="101251" y="0"/>
                    <a:pt x="101251" y="0"/>
                  </a:cubicBezTo>
                  <a:lnTo>
                    <a:pt x="0" y="117824"/>
                  </a:lnTo>
                  <a:lnTo>
                    <a:pt x="569500" y="210979"/>
                  </a:lnTo>
                  <a:cubicBezTo>
                    <a:pt x="587883" y="252889"/>
                    <a:pt x="590359" y="350330"/>
                    <a:pt x="586264" y="456819"/>
                  </a:cubicBezTo>
                  <a:close/>
                </a:path>
              </a:pathLst>
            </a:custGeom>
            <a:gradFill>
              <a:gsLst>
                <a:gs pos="0">
                  <a:srgbClr val="09005D"/>
                </a:gs>
                <a:gs pos="50000">
                  <a:srgbClr val="110777"/>
                </a:gs>
                <a:gs pos="100000">
                  <a:srgbClr val="1A0F91"/>
                </a:gs>
              </a:gsLst>
              <a:lin ang="0" scaled="1"/>
            </a:gradFill>
            <a:ln w="9525" cap="flat">
              <a:noFill/>
              <a:prstDash val="solid"/>
              <a:miter/>
            </a:ln>
          </p:spPr>
          <p:txBody>
            <a:bodyPr rtlCol="0" anchor="ctr"/>
            <a:lstStyle/>
            <a:p>
              <a:endParaRPr lang="zh-CN" altLang="en-US" sz="1800"/>
            </a:p>
          </p:txBody>
        </p:sp>
        <p:sp>
          <p:nvSpPr>
            <p:cNvPr id="82" name="任意多边形: 形状 81"/>
            <p:cNvSpPr/>
            <p:nvPr>
              <p:custDataLst>
                <p:tags r:id="rId49"/>
              </p:custDataLst>
            </p:nvPr>
          </p:nvSpPr>
          <p:spPr>
            <a:xfrm>
              <a:off x="7734043" y="1103272"/>
              <a:ext cx="928394" cy="908667"/>
            </a:xfrm>
            <a:custGeom>
              <a:avLst/>
              <a:gdLst>
                <a:gd name="connsiteX0" fmla="*/ 0 w 928394"/>
                <a:gd name="connsiteY0" fmla="*/ 883533 h 908667"/>
                <a:gd name="connsiteX1" fmla="*/ 324612 w 928394"/>
                <a:gd name="connsiteY1" fmla="*/ 878580 h 908667"/>
                <a:gd name="connsiteX2" fmla="*/ 477869 w 928394"/>
                <a:gd name="connsiteY2" fmla="*/ 407569 h 908667"/>
                <a:gd name="connsiteX3" fmla="*/ 923163 w 928394"/>
                <a:gd name="connsiteY3" fmla="*/ 686175 h 908667"/>
                <a:gd name="connsiteX4" fmla="*/ 928021 w 928394"/>
                <a:gd name="connsiteY4" fmla="*/ 677888 h 908667"/>
                <a:gd name="connsiteX5" fmla="*/ 915733 w 928394"/>
                <a:gd name="connsiteY5" fmla="*/ 644074 h 908667"/>
                <a:gd name="connsiteX6" fmla="*/ 895350 w 928394"/>
                <a:gd name="connsiteY6" fmla="*/ 630549 h 908667"/>
                <a:gd name="connsiteX7" fmla="*/ 607124 w 928394"/>
                <a:gd name="connsiteY7" fmla="*/ 162395 h 908667"/>
                <a:gd name="connsiteX8" fmla="*/ 486442 w 928394"/>
                <a:gd name="connsiteY8" fmla="*/ 47905 h 908667"/>
                <a:gd name="connsiteX9" fmla="*/ 397097 w 928394"/>
                <a:gd name="connsiteY9" fmla="*/ 2947 h 908667"/>
                <a:gd name="connsiteX10" fmla="*/ 371951 w 928394"/>
                <a:gd name="connsiteY10" fmla="*/ 5137 h 908667"/>
                <a:gd name="connsiteX11" fmla="*/ 0 w 928394"/>
                <a:gd name="connsiteY11" fmla="*/ 883533 h 90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8394" h="908667">
                  <a:moveTo>
                    <a:pt x="0" y="883533"/>
                  </a:moveTo>
                  <a:cubicBezTo>
                    <a:pt x="0" y="883533"/>
                    <a:pt x="172403" y="943255"/>
                    <a:pt x="324612" y="878580"/>
                  </a:cubicBezTo>
                  <a:cubicBezTo>
                    <a:pt x="324612" y="878580"/>
                    <a:pt x="404527" y="501866"/>
                    <a:pt x="477869" y="407569"/>
                  </a:cubicBezTo>
                  <a:cubicBezTo>
                    <a:pt x="477869" y="407569"/>
                    <a:pt x="606171" y="739515"/>
                    <a:pt x="923163" y="686175"/>
                  </a:cubicBezTo>
                  <a:cubicBezTo>
                    <a:pt x="926973" y="685508"/>
                    <a:pt x="929354" y="681508"/>
                    <a:pt x="928021" y="677888"/>
                  </a:cubicBezTo>
                  <a:lnTo>
                    <a:pt x="915733" y="644074"/>
                  </a:lnTo>
                  <a:cubicBezTo>
                    <a:pt x="912686" y="635597"/>
                    <a:pt x="904399" y="630168"/>
                    <a:pt x="895350" y="630549"/>
                  </a:cubicBezTo>
                  <a:cubicBezTo>
                    <a:pt x="788194" y="635883"/>
                    <a:pt x="639318" y="435286"/>
                    <a:pt x="607124" y="162395"/>
                  </a:cubicBezTo>
                  <a:cubicBezTo>
                    <a:pt x="600551" y="106388"/>
                    <a:pt x="561213" y="82290"/>
                    <a:pt x="486442" y="47905"/>
                  </a:cubicBezTo>
                  <a:cubicBezTo>
                    <a:pt x="439960" y="26473"/>
                    <a:pt x="411766" y="11329"/>
                    <a:pt x="397097" y="2947"/>
                  </a:cubicBezTo>
                  <a:cubicBezTo>
                    <a:pt x="389096" y="-1625"/>
                    <a:pt x="379095" y="-863"/>
                    <a:pt x="371951" y="5137"/>
                  </a:cubicBezTo>
                  <a:cubicBezTo>
                    <a:pt x="306610" y="60192"/>
                    <a:pt x="3238" y="344227"/>
                    <a:pt x="0" y="883533"/>
                  </a:cubicBezTo>
                  <a:close/>
                </a:path>
              </a:pathLst>
            </a:custGeom>
            <a:gradFill>
              <a:gsLst>
                <a:gs pos="0">
                  <a:srgbClr val="4042E2"/>
                </a:gs>
                <a:gs pos="50000">
                  <a:srgbClr val="474AF0"/>
                </a:gs>
                <a:gs pos="100000">
                  <a:srgbClr val="4F52FF"/>
                </a:gs>
              </a:gsLst>
              <a:lin ang="2996427" scaled="1"/>
            </a:gradFill>
            <a:ln w="9525" cap="flat">
              <a:noFill/>
              <a:prstDash val="solid"/>
              <a:miter/>
            </a:ln>
          </p:spPr>
          <p:txBody>
            <a:bodyPr rtlCol="0" anchor="ctr"/>
            <a:lstStyle/>
            <a:p>
              <a:endParaRPr lang="zh-CN" altLang="en-US" sz="1800"/>
            </a:p>
          </p:txBody>
        </p:sp>
        <p:sp>
          <p:nvSpPr>
            <p:cNvPr id="83" name="任意多边形: 形状 82"/>
            <p:cNvSpPr/>
            <p:nvPr>
              <p:custDataLst>
                <p:tags r:id="rId50"/>
              </p:custDataLst>
            </p:nvPr>
          </p:nvSpPr>
          <p:spPr>
            <a:xfrm>
              <a:off x="7725271" y="1554424"/>
              <a:ext cx="1099574" cy="884246"/>
            </a:xfrm>
            <a:custGeom>
              <a:avLst/>
              <a:gdLst>
                <a:gd name="connsiteX0" fmla="*/ 948413 w 1099574"/>
                <a:gd name="connsiteY0" fmla="*/ 626024 h 884246"/>
                <a:gd name="connsiteX1" fmla="*/ 863260 w 1099574"/>
                <a:gd name="connsiteY1" fmla="*/ 562873 h 884246"/>
                <a:gd name="connsiteX2" fmla="*/ 333289 w 1099574"/>
                <a:gd name="connsiteY2" fmla="*/ 427428 h 884246"/>
                <a:gd name="connsiteX3" fmla="*/ 358911 w 1099574"/>
                <a:gd name="connsiteY3" fmla="*/ 317224 h 884246"/>
                <a:gd name="connsiteX4" fmla="*/ 457304 w 1099574"/>
                <a:gd name="connsiteY4" fmla="*/ 7090 h 884246"/>
                <a:gd name="connsiteX5" fmla="*/ 454161 w 1099574"/>
                <a:gd name="connsiteY5" fmla="*/ 4804 h 884246"/>
                <a:gd name="connsiteX6" fmla="*/ 414918 w 1099574"/>
                <a:gd name="connsiteY6" fmla="*/ 18139 h 884246"/>
                <a:gd name="connsiteX7" fmla="*/ 321573 w 1099574"/>
                <a:gd name="connsiteY7" fmla="*/ 327320 h 884246"/>
                <a:gd name="connsiteX8" fmla="*/ 291474 w 1099574"/>
                <a:gd name="connsiteY8" fmla="*/ 349990 h 884246"/>
                <a:gd name="connsiteX9" fmla="*/ 8677 w 1099574"/>
                <a:gd name="connsiteY9" fmla="*/ 349990 h 884246"/>
                <a:gd name="connsiteX10" fmla="*/ 1723 w 1099574"/>
                <a:gd name="connsiteY10" fmla="*/ 486197 h 884246"/>
                <a:gd name="connsiteX11" fmla="*/ 9 w 1099574"/>
                <a:gd name="connsiteY11" fmla="*/ 519058 h 884246"/>
                <a:gd name="connsiteX12" fmla="*/ 137645 w 1099574"/>
                <a:gd name="connsiteY12" fmla="*/ 660124 h 884246"/>
                <a:gd name="connsiteX13" fmla="*/ 759437 w 1099574"/>
                <a:gd name="connsiteY13" fmla="*/ 688508 h 884246"/>
                <a:gd name="connsiteX14" fmla="*/ 786965 w 1099574"/>
                <a:gd name="connsiteY14" fmla="*/ 710892 h 884246"/>
                <a:gd name="connsiteX15" fmla="*/ 874976 w 1099574"/>
                <a:gd name="connsiteY15" fmla="*/ 884247 h 884246"/>
                <a:gd name="connsiteX16" fmla="*/ 1099575 w 1099574"/>
                <a:gd name="connsiteY16" fmla="*/ 884247 h 884246"/>
                <a:gd name="connsiteX17" fmla="*/ 948413 w 1099574"/>
                <a:gd name="connsiteY17" fmla="*/ 626024 h 8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99574" h="884246">
                  <a:moveTo>
                    <a:pt x="948413" y="626024"/>
                  </a:moveTo>
                  <a:cubicBezTo>
                    <a:pt x="929363" y="594687"/>
                    <a:pt x="898788" y="572017"/>
                    <a:pt x="863260" y="562873"/>
                  </a:cubicBezTo>
                  <a:lnTo>
                    <a:pt x="333289" y="427428"/>
                  </a:lnTo>
                  <a:lnTo>
                    <a:pt x="358911" y="317224"/>
                  </a:lnTo>
                  <a:lnTo>
                    <a:pt x="457304" y="7090"/>
                  </a:lnTo>
                  <a:lnTo>
                    <a:pt x="454161" y="4804"/>
                  </a:lnTo>
                  <a:cubicBezTo>
                    <a:pt x="439969" y="-5388"/>
                    <a:pt x="419966" y="1375"/>
                    <a:pt x="414918" y="18139"/>
                  </a:cubicBezTo>
                  <a:lnTo>
                    <a:pt x="321573" y="327320"/>
                  </a:lnTo>
                  <a:cubicBezTo>
                    <a:pt x="317763" y="340750"/>
                    <a:pt x="305476" y="349990"/>
                    <a:pt x="291474" y="349990"/>
                  </a:cubicBezTo>
                  <a:lnTo>
                    <a:pt x="8677" y="349990"/>
                  </a:lnTo>
                  <a:lnTo>
                    <a:pt x="1723" y="486197"/>
                  </a:lnTo>
                  <a:cubicBezTo>
                    <a:pt x="580" y="496389"/>
                    <a:pt x="-86" y="507343"/>
                    <a:pt x="9" y="519058"/>
                  </a:cubicBezTo>
                  <a:cubicBezTo>
                    <a:pt x="961" y="594877"/>
                    <a:pt x="61922" y="656314"/>
                    <a:pt x="137645" y="660124"/>
                  </a:cubicBezTo>
                  <a:lnTo>
                    <a:pt x="759437" y="688508"/>
                  </a:lnTo>
                  <a:cubicBezTo>
                    <a:pt x="772582" y="689080"/>
                    <a:pt x="783631" y="698224"/>
                    <a:pt x="786965" y="710892"/>
                  </a:cubicBezTo>
                  <a:cubicBezTo>
                    <a:pt x="794108" y="738514"/>
                    <a:pt x="814873" y="794140"/>
                    <a:pt x="874976" y="884247"/>
                  </a:cubicBezTo>
                  <a:lnTo>
                    <a:pt x="1099575" y="884247"/>
                  </a:lnTo>
                  <a:lnTo>
                    <a:pt x="948413" y="626024"/>
                  </a:lnTo>
                  <a:close/>
                </a:path>
              </a:pathLst>
            </a:custGeom>
            <a:gradFill>
              <a:gsLst>
                <a:gs pos="0">
                  <a:srgbClr val="09005D"/>
                </a:gs>
                <a:gs pos="50000">
                  <a:srgbClr val="110777"/>
                </a:gs>
                <a:gs pos="100000">
                  <a:srgbClr val="1A0F91"/>
                </a:gs>
              </a:gsLst>
              <a:lin ang="7611988" scaled="1"/>
            </a:gradFill>
            <a:ln w="9525" cap="flat">
              <a:noFill/>
              <a:prstDash val="solid"/>
              <a:miter/>
            </a:ln>
          </p:spPr>
          <p:txBody>
            <a:bodyPr rtlCol="0" anchor="ctr"/>
            <a:lstStyle/>
            <a:p>
              <a:endParaRPr lang="zh-CN" altLang="en-US" sz="1800"/>
            </a:p>
          </p:txBody>
        </p:sp>
        <p:sp>
          <p:nvSpPr>
            <p:cNvPr id="84" name="任意多边形: 形状 83"/>
            <p:cNvSpPr/>
            <p:nvPr>
              <p:custDataLst>
                <p:tags r:id="rId51"/>
              </p:custDataLst>
            </p:nvPr>
          </p:nvSpPr>
          <p:spPr>
            <a:xfrm>
              <a:off x="7825768" y="1162988"/>
              <a:ext cx="462724" cy="391477"/>
            </a:xfrm>
            <a:custGeom>
              <a:avLst/>
              <a:gdLst>
                <a:gd name="connsiteX0" fmla="*/ 462724 w 462724"/>
                <a:gd name="connsiteY0" fmla="*/ 24098 h 391477"/>
                <a:gd name="connsiteX1" fmla="*/ 69247 w 462724"/>
                <a:gd name="connsiteY1" fmla="*/ 391478 h 391477"/>
                <a:gd name="connsiteX2" fmla="*/ 0 w 462724"/>
                <a:gd name="connsiteY2" fmla="*/ 383857 h 391477"/>
                <a:gd name="connsiteX3" fmla="*/ 418243 w 462724"/>
                <a:gd name="connsiteY3" fmla="*/ 0 h 391477"/>
                <a:gd name="connsiteX4" fmla="*/ 462724 w 462724"/>
                <a:gd name="connsiteY4" fmla="*/ 24098 h 391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724" h="391477">
                  <a:moveTo>
                    <a:pt x="462724" y="24098"/>
                  </a:moveTo>
                  <a:cubicBezTo>
                    <a:pt x="328231" y="112109"/>
                    <a:pt x="197548" y="238792"/>
                    <a:pt x="69247" y="391478"/>
                  </a:cubicBezTo>
                  <a:lnTo>
                    <a:pt x="0" y="383857"/>
                  </a:lnTo>
                  <a:cubicBezTo>
                    <a:pt x="151352" y="221266"/>
                    <a:pt x="295561" y="79248"/>
                    <a:pt x="418243" y="0"/>
                  </a:cubicBezTo>
                  <a:lnTo>
                    <a:pt x="462724" y="24098"/>
                  </a:lnTo>
                  <a:close/>
                </a:path>
              </a:pathLst>
            </a:custGeom>
            <a:gradFill>
              <a:gsLst>
                <a:gs pos="0">
                  <a:srgbClr val="09005D"/>
                </a:gs>
                <a:gs pos="50000">
                  <a:srgbClr val="110777"/>
                </a:gs>
                <a:gs pos="100000">
                  <a:srgbClr val="1A0F91"/>
                </a:gs>
              </a:gsLst>
              <a:lin ang="3692084" scaled="1"/>
            </a:gradFill>
            <a:ln w="9525" cap="flat">
              <a:noFill/>
              <a:prstDash val="solid"/>
              <a:miter/>
            </a:ln>
          </p:spPr>
          <p:txBody>
            <a:bodyPr rtlCol="0" anchor="ctr"/>
            <a:lstStyle/>
            <a:p>
              <a:endParaRPr lang="zh-CN" altLang="en-US" sz="1800"/>
            </a:p>
          </p:txBody>
        </p:sp>
        <p:sp>
          <p:nvSpPr>
            <p:cNvPr id="85" name="任意多边形: 形状 84"/>
            <p:cNvSpPr/>
            <p:nvPr>
              <p:custDataLst>
                <p:tags r:id="rId52"/>
              </p:custDataLst>
            </p:nvPr>
          </p:nvSpPr>
          <p:spPr>
            <a:xfrm>
              <a:off x="7733947" y="1533701"/>
              <a:ext cx="322135" cy="386429"/>
            </a:xfrm>
            <a:custGeom>
              <a:avLst/>
              <a:gdLst>
                <a:gd name="connsiteX0" fmla="*/ 82677 w 322135"/>
                <a:gd name="connsiteY0" fmla="*/ 0 h 386429"/>
                <a:gd name="connsiteX1" fmla="*/ 172879 w 322135"/>
                <a:gd name="connsiteY1" fmla="*/ 1715 h 386429"/>
                <a:gd name="connsiteX2" fmla="*/ 204406 w 322135"/>
                <a:gd name="connsiteY2" fmla="*/ 23527 h 386429"/>
                <a:gd name="connsiteX3" fmla="*/ 322135 w 322135"/>
                <a:gd name="connsiteY3" fmla="*/ 317659 h 386429"/>
                <a:gd name="connsiteX4" fmla="*/ 304133 w 322135"/>
                <a:gd name="connsiteY4" fmla="*/ 386429 h 386429"/>
                <a:gd name="connsiteX5" fmla="*/ 0 w 322135"/>
                <a:gd name="connsiteY5" fmla="*/ 370903 h 386429"/>
                <a:gd name="connsiteX6" fmla="*/ 82677 w 322135"/>
                <a:gd name="connsiteY6" fmla="*/ 0 h 386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135" h="386429">
                  <a:moveTo>
                    <a:pt x="82677" y="0"/>
                  </a:moveTo>
                  <a:lnTo>
                    <a:pt x="172879" y="1715"/>
                  </a:lnTo>
                  <a:cubicBezTo>
                    <a:pt x="186785" y="2000"/>
                    <a:pt x="199263" y="10573"/>
                    <a:pt x="204406" y="23527"/>
                  </a:cubicBezTo>
                  <a:lnTo>
                    <a:pt x="322135" y="317659"/>
                  </a:lnTo>
                  <a:lnTo>
                    <a:pt x="304133" y="386429"/>
                  </a:lnTo>
                  <a:lnTo>
                    <a:pt x="0" y="370903"/>
                  </a:lnTo>
                  <a:cubicBezTo>
                    <a:pt x="10763" y="248888"/>
                    <a:pt x="35623" y="125540"/>
                    <a:pt x="82677" y="0"/>
                  </a:cubicBezTo>
                  <a:close/>
                </a:path>
              </a:pathLst>
            </a:custGeom>
            <a:gradFill>
              <a:gsLst>
                <a:gs pos="0">
                  <a:srgbClr val="09005D"/>
                </a:gs>
                <a:gs pos="50000">
                  <a:srgbClr val="110777"/>
                </a:gs>
                <a:gs pos="100000">
                  <a:srgbClr val="1A0F91"/>
                </a:gs>
              </a:gsLst>
              <a:lin ang="7612173" scaled="1"/>
            </a:gradFill>
            <a:ln w="9525" cap="flat">
              <a:noFill/>
              <a:prstDash val="solid"/>
              <a:miter/>
            </a:ln>
          </p:spPr>
          <p:txBody>
            <a:bodyPr rtlCol="0" anchor="ctr"/>
            <a:lstStyle/>
            <a:p>
              <a:endParaRPr lang="zh-CN" altLang="en-US" sz="1800"/>
            </a:p>
          </p:txBody>
        </p:sp>
        <p:grpSp>
          <p:nvGrpSpPr>
            <p:cNvPr id="86" name="图形 12"/>
            <p:cNvGrpSpPr/>
            <p:nvPr/>
          </p:nvGrpSpPr>
          <p:grpSpPr>
            <a:xfrm>
              <a:off x="8006230" y="661532"/>
              <a:ext cx="449687" cy="303907"/>
              <a:chOff x="8006230" y="661532"/>
              <a:chExt cx="449687" cy="303907"/>
            </a:xfrm>
          </p:grpSpPr>
          <p:sp>
            <p:nvSpPr>
              <p:cNvPr id="87" name="任意多边形: 形状 86"/>
              <p:cNvSpPr/>
              <p:nvPr>
                <p:custDataLst>
                  <p:tags r:id="rId53"/>
                </p:custDataLst>
              </p:nvPr>
            </p:nvSpPr>
            <p:spPr>
              <a:xfrm>
                <a:off x="8006230" y="661532"/>
                <a:ext cx="318934" cy="303907"/>
              </a:xfrm>
              <a:custGeom>
                <a:avLst/>
                <a:gdLst>
                  <a:gd name="connsiteX0" fmla="*/ 318934 w 318934"/>
                  <a:gd name="connsiteY0" fmla="*/ 74926 h 303907"/>
                  <a:gd name="connsiteX1" fmla="*/ 61188 w 318934"/>
                  <a:gd name="connsiteY1" fmla="*/ 303907 h 303907"/>
                  <a:gd name="connsiteX2" fmla="*/ 318934 w 318934"/>
                  <a:gd name="connsiteY2" fmla="*/ 74926 h 303907"/>
                </a:gdLst>
                <a:ahLst/>
                <a:cxnLst>
                  <a:cxn ang="0">
                    <a:pos x="connsiteX0" y="connsiteY0"/>
                  </a:cxn>
                  <a:cxn ang="0">
                    <a:pos x="connsiteX1" y="connsiteY1"/>
                  </a:cxn>
                  <a:cxn ang="0">
                    <a:pos x="connsiteX2" y="connsiteY2"/>
                  </a:cxn>
                </a:cxnLst>
                <a:rect l="l" t="t" r="r" b="b"/>
                <a:pathLst>
                  <a:path w="318934" h="303907">
                    <a:moveTo>
                      <a:pt x="318934" y="74926"/>
                    </a:moveTo>
                    <a:cubicBezTo>
                      <a:pt x="152628" y="-132052"/>
                      <a:pt x="-123312" y="137982"/>
                      <a:pt x="61188" y="303907"/>
                    </a:cubicBezTo>
                    <a:cubicBezTo>
                      <a:pt x="156628" y="210086"/>
                      <a:pt x="259498" y="78260"/>
                      <a:pt x="318934" y="74926"/>
                    </a:cubicBezTo>
                    <a:close/>
                  </a:path>
                </a:pathLst>
              </a:custGeom>
              <a:gradFill>
                <a:gsLst>
                  <a:gs pos="0">
                    <a:srgbClr val="4042E2"/>
                  </a:gs>
                  <a:gs pos="50000">
                    <a:srgbClr val="474AF0"/>
                  </a:gs>
                  <a:gs pos="100000">
                    <a:srgbClr val="4F52FF"/>
                  </a:gs>
                </a:gsLst>
                <a:lin ang="2135344" scaled="1"/>
              </a:gradFill>
              <a:ln w="9525" cap="flat">
                <a:noFill/>
                <a:prstDash val="solid"/>
                <a:miter/>
              </a:ln>
            </p:spPr>
            <p:txBody>
              <a:bodyPr rtlCol="0" anchor="ctr"/>
              <a:lstStyle/>
              <a:p>
                <a:endParaRPr lang="zh-CN" altLang="en-US" sz="1800"/>
              </a:p>
            </p:txBody>
          </p:sp>
          <p:sp>
            <p:nvSpPr>
              <p:cNvPr id="88" name="任意多边形: 形状 87"/>
              <p:cNvSpPr/>
              <p:nvPr>
                <p:custDataLst>
                  <p:tags r:id="rId54"/>
                </p:custDataLst>
              </p:nvPr>
            </p:nvSpPr>
            <p:spPr>
              <a:xfrm>
                <a:off x="8149932" y="716134"/>
                <a:ext cx="305985" cy="154626"/>
              </a:xfrm>
              <a:custGeom>
                <a:avLst/>
                <a:gdLst>
                  <a:gd name="connsiteX0" fmla="*/ 3496 w 305985"/>
                  <a:gd name="connsiteY0" fmla="*/ 154531 h 154626"/>
                  <a:gd name="connsiteX1" fmla="*/ 221238 w 305985"/>
                  <a:gd name="connsiteY1" fmla="*/ 105668 h 154626"/>
                  <a:gd name="connsiteX2" fmla="*/ 233049 w 305985"/>
                  <a:gd name="connsiteY2" fmla="*/ 95000 h 154626"/>
                  <a:gd name="connsiteX3" fmla="*/ 303724 w 305985"/>
                  <a:gd name="connsiteY3" fmla="*/ 8418 h 154626"/>
                  <a:gd name="connsiteX4" fmla="*/ 300867 w 305985"/>
                  <a:gd name="connsiteY4" fmla="*/ 36 h 154626"/>
                  <a:gd name="connsiteX5" fmla="*/ 164850 w 305985"/>
                  <a:gd name="connsiteY5" fmla="*/ 16704 h 154626"/>
                  <a:gd name="connsiteX6" fmla="*/ 164373 w 305985"/>
                  <a:gd name="connsiteY6" fmla="*/ 16800 h 154626"/>
                  <a:gd name="connsiteX7" fmla="*/ 543 w 305985"/>
                  <a:gd name="connsiteY7" fmla="*/ 150054 h 154626"/>
                  <a:gd name="connsiteX8" fmla="*/ 3496 w 305985"/>
                  <a:gd name="connsiteY8" fmla="*/ 154531 h 154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5985" h="154626">
                    <a:moveTo>
                      <a:pt x="3496" y="154531"/>
                    </a:moveTo>
                    <a:lnTo>
                      <a:pt x="221238" y="105668"/>
                    </a:lnTo>
                    <a:cubicBezTo>
                      <a:pt x="226762" y="104430"/>
                      <a:pt x="231239" y="100334"/>
                      <a:pt x="233049" y="95000"/>
                    </a:cubicBezTo>
                    <a:cubicBezTo>
                      <a:pt x="245907" y="55757"/>
                      <a:pt x="270196" y="27658"/>
                      <a:pt x="303724" y="8418"/>
                    </a:cubicBezTo>
                    <a:cubicBezTo>
                      <a:pt x="308010" y="5941"/>
                      <a:pt x="305724" y="-536"/>
                      <a:pt x="300867" y="36"/>
                    </a:cubicBezTo>
                    <a:lnTo>
                      <a:pt x="164850" y="16704"/>
                    </a:lnTo>
                    <a:cubicBezTo>
                      <a:pt x="164659" y="16704"/>
                      <a:pt x="164564" y="16704"/>
                      <a:pt x="164373" y="16800"/>
                    </a:cubicBezTo>
                    <a:cubicBezTo>
                      <a:pt x="98460" y="34802"/>
                      <a:pt x="46930" y="86427"/>
                      <a:pt x="543" y="150054"/>
                    </a:cubicBezTo>
                    <a:cubicBezTo>
                      <a:pt x="-981" y="152245"/>
                      <a:pt x="924" y="155198"/>
                      <a:pt x="3496" y="154531"/>
                    </a:cubicBezTo>
                    <a:close/>
                  </a:path>
                </a:pathLst>
              </a:custGeom>
              <a:gradFill>
                <a:gsLst>
                  <a:gs pos="0">
                    <a:srgbClr val="4042E2"/>
                  </a:gs>
                  <a:gs pos="50000">
                    <a:srgbClr val="474AF0"/>
                  </a:gs>
                  <a:gs pos="100000">
                    <a:srgbClr val="4F52FF"/>
                  </a:gs>
                </a:gsLst>
                <a:lin ang="7359218" scaled="1"/>
              </a:gradFill>
              <a:ln w="9525" cap="flat">
                <a:noFill/>
                <a:prstDash val="solid"/>
                <a:miter/>
              </a:ln>
            </p:spPr>
            <p:txBody>
              <a:bodyPr rtlCol="0" anchor="ctr"/>
              <a:lstStyle/>
              <a:p>
                <a:endParaRPr lang="zh-CN" altLang="en-US" sz="1800"/>
              </a:p>
            </p:txBody>
          </p:sp>
        </p:grpSp>
      </p:grpSp>
      <p:sp>
        <p:nvSpPr>
          <p:cNvPr id="89" name="任意多边形: 形状 88"/>
          <p:cNvSpPr/>
          <p:nvPr userDrawn="1">
            <p:custDataLst>
              <p:tags r:id="rId55"/>
            </p:custDataLst>
          </p:nvPr>
        </p:nvSpPr>
        <p:spPr>
          <a:xfrm flipH="1">
            <a:off x="10116185" y="807720"/>
            <a:ext cx="636905" cy="791845"/>
          </a:xfrm>
          <a:custGeom>
            <a:avLst/>
            <a:gdLst>
              <a:gd name="connsiteX0" fmla="*/ 0 w 1680795"/>
              <a:gd name="connsiteY0" fmla="*/ 1921955 h 2089880"/>
              <a:gd name="connsiteX1" fmla="*/ 0 w 1680795"/>
              <a:gd name="connsiteY1" fmla="*/ 0 h 2089880"/>
              <a:gd name="connsiteX2" fmla="*/ 919163 w 1680795"/>
              <a:gd name="connsiteY2" fmla="*/ 0 h 2089880"/>
              <a:gd name="connsiteX3" fmla="*/ 1115949 w 1680795"/>
              <a:gd name="connsiteY3" fmla="*/ 168116 h 2089880"/>
              <a:gd name="connsiteX4" fmla="*/ 1672971 w 1680795"/>
              <a:gd name="connsiteY4" fmla="*/ 1903762 h 2089880"/>
              <a:gd name="connsiteX5" fmla="*/ 1658398 w 1680795"/>
              <a:gd name="connsiteY5" fmla="*/ 2035493 h 2089880"/>
              <a:gd name="connsiteX6" fmla="*/ 1568863 w 1680795"/>
              <a:gd name="connsiteY6" fmla="*/ 2089880 h 2089880"/>
              <a:gd name="connsiteX7" fmla="*/ 135446 w 1680795"/>
              <a:gd name="connsiteY7" fmla="*/ 2089880 h 2089880"/>
              <a:gd name="connsiteX8" fmla="*/ 0 w 1680795"/>
              <a:gd name="connsiteY8" fmla="*/ 1921955 h 2089880"/>
              <a:gd name="connsiteX9" fmla="*/ 991076 w 1680795"/>
              <a:gd name="connsiteY9" fmla="*/ 220123 h 2089880"/>
              <a:gd name="connsiteX10" fmla="*/ 919163 w 1680795"/>
              <a:gd name="connsiteY10" fmla="*/ 151448 h 2089880"/>
              <a:gd name="connsiteX11" fmla="*/ 132969 w 1680795"/>
              <a:gd name="connsiteY11" fmla="*/ 151448 h 2089880"/>
              <a:gd name="connsiteX12" fmla="*/ 132969 w 1680795"/>
              <a:gd name="connsiteY12" fmla="*/ 1921955 h 2089880"/>
              <a:gd name="connsiteX13" fmla="*/ 137636 w 1680795"/>
              <a:gd name="connsiteY13" fmla="*/ 1938528 h 2089880"/>
              <a:gd name="connsiteX14" fmla="*/ 1542574 w 1680795"/>
              <a:gd name="connsiteY14" fmla="*/ 1938528 h 2089880"/>
              <a:gd name="connsiteX15" fmla="*/ 991076 w 1680795"/>
              <a:gd name="connsiteY15" fmla="*/ 220123 h 208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80795" h="2089880">
                <a:moveTo>
                  <a:pt x="0" y="1921955"/>
                </a:moveTo>
                <a:lnTo>
                  <a:pt x="0" y="0"/>
                </a:lnTo>
                <a:lnTo>
                  <a:pt x="919163" y="0"/>
                </a:lnTo>
                <a:cubicBezTo>
                  <a:pt x="1005935" y="0"/>
                  <a:pt x="1083183" y="66008"/>
                  <a:pt x="1115949" y="168116"/>
                </a:cubicBezTo>
                <a:lnTo>
                  <a:pt x="1672971" y="1903762"/>
                </a:lnTo>
                <a:cubicBezTo>
                  <a:pt x="1687259" y="1948148"/>
                  <a:pt x="1681734" y="1997393"/>
                  <a:pt x="1658398" y="2035493"/>
                </a:cubicBezTo>
                <a:cubicBezTo>
                  <a:pt x="1637157" y="2070068"/>
                  <a:pt x="1604582" y="2089880"/>
                  <a:pt x="1568863" y="2089880"/>
                </a:cubicBezTo>
                <a:lnTo>
                  <a:pt x="135446" y="2089880"/>
                </a:lnTo>
                <a:cubicBezTo>
                  <a:pt x="60770" y="2089976"/>
                  <a:pt x="0" y="2014633"/>
                  <a:pt x="0" y="1921955"/>
                </a:cubicBezTo>
                <a:close/>
                <a:moveTo>
                  <a:pt x="991076" y="220123"/>
                </a:moveTo>
                <a:cubicBezTo>
                  <a:pt x="977646" y="178403"/>
                  <a:pt x="949452" y="151448"/>
                  <a:pt x="919163" y="151448"/>
                </a:cubicBezTo>
                <a:lnTo>
                  <a:pt x="132969" y="151448"/>
                </a:lnTo>
                <a:lnTo>
                  <a:pt x="132969" y="1921955"/>
                </a:lnTo>
                <a:cubicBezTo>
                  <a:pt x="132969" y="1930718"/>
                  <a:pt x="135922" y="1936433"/>
                  <a:pt x="137636" y="1938528"/>
                </a:cubicBezTo>
                <a:lnTo>
                  <a:pt x="1542574" y="1938528"/>
                </a:lnTo>
                <a:lnTo>
                  <a:pt x="991076" y="220123"/>
                </a:lnTo>
                <a:close/>
              </a:path>
            </a:pathLst>
          </a:custGeom>
          <a:gradFill>
            <a:gsLst>
              <a:gs pos="0">
                <a:schemeClr val="accent2">
                  <a:lumMod val="92000"/>
                </a:schemeClr>
              </a:gs>
              <a:gs pos="100000">
                <a:schemeClr val="accent2">
                  <a:lumMod val="92000"/>
                </a:schemeClr>
              </a:gs>
            </a:gsLst>
            <a:lin ang="18840000" scaled="0"/>
          </a:gradFill>
          <a:ln w="9525" cap="flat">
            <a:noFill/>
            <a:prstDash val="solid"/>
            <a:miter/>
          </a:ln>
        </p:spPr>
        <p:txBody>
          <a:bodyPr rtlCol="0" anchor="ctr"/>
          <a:lstStyle/>
          <a:p>
            <a:endParaRPr lang="zh-CN" altLang="en-US" sz="1800"/>
          </a:p>
        </p:txBody>
      </p:sp>
      <p:sp>
        <p:nvSpPr>
          <p:cNvPr id="3" name="矩形: 圆角 1"/>
          <p:cNvSpPr/>
          <p:nvPr userDrawn="1">
            <p:custDataLst>
              <p:tags r:id="rId56"/>
            </p:custDataLst>
          </p:nvPr>
        </p:nvSpPr>
        <p:spPr>
          <a:xfrm>
            <a:off x="694690" y="2049145"/>
            <a:ext cx="10802620" cy="4290695"/>
          </a:xfrm>
          <a:prstGeom prst="roundRect">
            <a:avLst>
              <a:gd name="adj" fmla="val 10729"/>
            </a:avLst>
          </a:prstGeom>
          <a:solidFill>
            <a:srgbClr val="FFFFFF"/>
          </a:solidFill>
          <a:ln>
            <a:gradFill>
              <a:gsLst>
                <a:gs pos="100000">
                  <a:schemeClr val="accent1">
                    <a:lumMod val="5000"/>
                    <a:lumOff val="95000"/>
                  </a:schemeClr>
                </a:gs>
                <a:gs pos="30000">
                  <a:schemeClr val="accent1">
                    <a:lumMod val="20000"/>
                    <a:lumOff val="80000"/>
                  </a:schemeClr>
                </a:gs>
              </a:gsLst>
              <a:lin ang="5400000" scaled="1"/>
            </a:gradFill>
          </a:ln>
          <a:effectLst>
            <a:outerShdw blurRad="165100" dist="190500" dir="5400000" algn="t" rotWithShape="0">
              <a:schemeClr val="accent1">
                <a:alpha val="1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chorCtr="0">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96000" y="394405"/>
            <a:ext cx="10800000" cy="792000"/>
          </a:xfrm>
        </p:spPr>
        <p:txBody>
          <a:bodyPr wrap="square">
            <a:normAutofit/>
          </a:bodyPr>
          <a:lstStyle>
            <a:lvl1pPr algn="ctr">
              <a:defRPr sz="3200">
                <a:solidFill>
                  <a:schemeClr val="tx1">
                    <a:lumMod val="85000"/>
                    <a:lumOff val="15000"/>
                  </a:schemeClr>
                </a:solidFill>
                <a:latin typeface="+mj-ea"/>
                <a:ea typeface="+mj-ea"/>
                <a:cs typeface="+mj-ea"/>
                <a:sym typeface="+mj-ea"/>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wrap="square">
            <a:normAutofit/>
          </a:bodyPr>
          <a:lstStyle>
            <a:lvl1pPr>
              <a:defRPr>
                <a:latin typeface="+mn-ea"/>
                <a:ea typeface="+mn-ea"/>
                <a:cs typeface="+mn-ea"/>
                <a:sym typeface="+mn-ea"/>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dirty="0"/>
          </a:p>
        </p:txBody>
      </p:sp>
      <p:sp>
        <p:nvSpPr>
          <p:cNvPr id="5" name="灯片编号占位符 4"/>
          <p:cNvSpPr>
            <a:spLocks noGrp="1"/>
          </p:cNvSpPr>
          <p:nvPr>
            <p:ph type="sldNum" sz="quarter" idx="12"/>
            <p:custDataLst>
              <p:tags r:id="rId5"/>
            </p:custDataLst>
          </p:nvPr>
        </p:nvSpPr>
        <p:spPr/>
        <p:txBody>
          <a:bodyPr wrap="square">
            <a:normAutofit/>
          </a:bodyPr>
          <a:lstStyle>
            <a:lvl1pPr>
              <a:defRPr>
                <a:latin typeface="+mn-ea"/>
                <a:ea typeface="+mn-ea"/>
                <a:cs typeface="+mn-ea"/>
                <a:sym typeface="+mn-ea"/>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8000"/>
          </a:xfrm>
          <a:prstGeom prst="rect">
            <a:avLst/>
          </a:prstGeom>
          <a:gradFill>
            <a:gsLst>
              <a:gs pos="0">
                <a:schemeClr val="bg1">
                  <a:alpha val="0"/>
                </a:schemeClr>
              </a:gs>
              <a:gs pos="100000">
                <a:schemeClr val="bg2"/>
              </a:gs>
            </a:gsLst>
            <a:lin ang="2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a:p>
        </p:txBody>
      </p:sp>
      <p:sp>
        <p:nvSpPr>
          <p:cNvPr id="2" name="标题 1"/>
          <p:cNvSpPr>
            <a:spLocks noGrp="1"/>
          </p:cNvSpPr>
          <p:nvPr>
            <p:ph type="title"/>
            <p:custDataLst>
              <p:tags r:id="rId3"/>
            </p:custDataLst>
          </p:nvPr>
        </p:nvSpPr>
        <p:spPr>
          <a:xfrm>
            <a:off x="1776000" y="3546000"/>
            <a:ext cx="8640000" cy="1404000"/>
          </a:xfrm>
        </p:spPr>
        <p:txBody>
          <a:bodyPr wrap="square" anchor="t">
            <a:normAutofit/>
          </a:bodyPr>
          <a:lstStyle>
            <a:lvl1pPr algn="ctr">
              <a:defRPr sz="5400">
                <a:solidFill>
                  <a:schemeClr val="accent1"/>
                </a:solidFill>
              </a:defRPr>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4"/>
            </p:custDataLst>
          </p:nvPr>
        </p:nvSpPr>
        <p:spPr>
          <a:xfrm>
            <a:off x="2015000" y="1512000"/>
            <a:ext cx="8162000" cy="1800000"/>
          </a:xfrm>
        </p:spPr>
        <p:txBody>
          <a:bodyPr wrap="none" anchor="b">
            <a:normAutofit/>
          </a:bodyPr>
          <a:lstStyle>
            <a:lvl1pPr marL="0" indent="0" algn="ctr">
              <a:buNone/>
              <a:defRPr sz="5400" b="1">
                <a:solidFill>
                  <a:schemeClr val="tx1">
                    <a:alpha val="68000"/>
                  </a:schemeClr>
                </a:solidFill>
              </a:defRPr>
            </a:lvl1pPr>
          </a:lstStyle>
          <a:p>
            <a:pPr lvl="0"/>
            <a:r>
              <a:rPr lang="zh-CN" altLang="en-US" dirty="0"/>
              <a:t>节编号</a:t>
            </a:r>
            <a:endParaRPr lang="zh-CN" altLang="en-US" dirty="0"/>
          </a:p>
        </p:txBody>
      </p:sp>
      <p:sp>
        <p:nvSpPr>
          <p:cNvPr id="4"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6"/>
            </p:custDataLst>
          </p:nvPr>
        </p:nvSpPr>
        <p:spPr/>
        <p:txBody>
          <a:bodyPr/>
          <a:lstStyle/>
          <a:p>
            <a:endParaRPr lang="zh-CN" altLang="en-US"/>
          </a:p>
        </p:txBody>
      </p:sp>
      <p:sp>
        <p:nvSpPr>
          <p:cNvPr id="6"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
        <p:nvSpPr>
          <p:cNvPr id="9" name="任意多边形: 形状 8"/>
          <p:cNvSpPr/>
          <p:nvPr userDrawn="1">
            <p:custDataLst>
              <p:tags r:id="rId8"/>
            </p:custDataLst>
          </p:nvPr>
        </p:nvSpPr>
        <p:spPr>
          <a:xfrm>
            <a:off x="7817360" y="0"/>
            <a:ext cx="3890328" cy="1601706"/>
          </a:xfrm>
          <a:custGeom>
            <a:avLst/>
            <a:gdLst>
              <a:gd name="connsiteX0" fmla="*/ 0 w 3890328"/>
              <a:gd name="connsiteY0" fmla="*/ 0 h 1601706"/>
              <a:gd name="connsiteX1" fmla="*/ 838394 w 3890328"/>
              <a:gd name="connsiteY1" fmla="*/ 0 h 1601706"/>
              <a:gd name="connsiteX2" fmla="*/ 848708 w 3890328"/>
              <a:gd name="connsiteY2" fmla="*/ 107604 h 1601706"/>
              <a:gd name="connsiteX3" fmla="*/ 1072549 w 3890328"/>
              <a:gd name="connsiteY3" fmla="*/ 528336 h 1601706"/>
              <a:gd name="connsiteX4" fmla="*/ 2225407 w 3890328"/>
              <a:gd name="connsiteY4" fmla="*/ 528336 h 1601706"/>
              <a:gd name="connsiteX5" fmla="*/ 2753744 w 3890328"/>
              <a:gd name="connsiteY5" fmla="*/ 0 h 1601706"/>
              <a:gd name="connsiteX6" fmla="*/ 3890328 w 3890328"/>
              <a:gd name="connsiteY6" fmla="*/ 0 h 1601706"/>
              <a:gd name="connsiteX7" fmla="*/ 2762780 w 3890328"/>
              <a:gd name="connsiteY7" fmla="*/ 1127547 h 1601706"/>
              <a:gd name="connsiteX8" fmla="*/ 473338 w 3890328"/>
              <a:gd name="connsiteY8" fmla="*/ 1127547 h 1601706"/>
              <a:gd name="connsiteX9" fmla="*/ 473339 w 3890328"/>
              <a:gd name="connsiteY9" fmla="*/ 1127547 h 1601706"/>
              <a:gd name="connsiteX10" fmla="*/ 6589 w 3890328"/>
              <a:gd name="connsiteY10" fmla="*/ 138000 h 1601706"/>
              <a:gd name="connsiteX11" fmla="*/ 0 w 3890328"/>
              <a:gd name="connsiteY11" fmla="*/ 0 h 1601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90328" h="1601706">
                <a:moveTo>
                  <a:pt x="0" y="0"/>
                </a:moveTo>
                <a:lnTo>
                  <a:pt x="838394" y="0"/>
                </a:lnTo>
                <a:lnTo>
                  <a:pt x="848708" y="107604"/>
                </a:lnTo>
                <a:cubicBezTo>
                  <a:pt x="878552" y="261756"/>
                  <a:pt x="953167" y="408954"/>
                  <a:pt x="1072549" y="528336"/>
                </a:cubicBezTo>
                <a:cubicBezTo>
                  <a:pt x="1390903" y="846689"/>
                  <a:pt x="1907055" y="846689"/>
                  <a:pt x="2225407" y="528336"/>
                </a:cubicBezTo>
                <a:lnTo>
                  <a:pt x="2753744" y="0"/>
                </a:lnTo>
                <a:lnTo>
                  <a:pt x="3890328" y="0"/>
                </a:lnTo>
                <a:lnTo>
                  <a:pt x="2762780" y="1127547"/>
                </a:lnTo>
                <a:cubicBezTo>
                  <a:pt x="2130568" y="1759759"/>
                  <a:pt x="1105550" y="1759759"/>
                  <a:pt x="473338" y="1127547"/>
                </a:cubicBezTo>
                <a:lnTo>
                  <a:pt x="473339" y="1127547"/>
                </a:lnTo>
                <a:cubicBezTo>
                  <a:pt x="196747" y="850955"/>
                  <a:pt x="41163" y="499176"/>
                  <a:pt x="6589" y="138000"/>
                </a:cubicBezTo>
                <a:lnTo>
                  <a:pt x="0"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1800"/>
          </a:p>
        </p:txBody>
      </p:sp>
      <p:sp>
        <p:nvSpPr>
          <p:cNvPr id="12" name="任意多边形: 形状 11"/>
          <p:cNvSpPr/>
          <p:nvPr userDrawn="1">
            <p:custDataLst>
              <p:tags r:id="rId9"/>
            </p:custDataLst>
          </p:nvPr>
        </p:nvSpPr>
        <p:spPr>
          <a:xfrm>
            <a:off x="9492675" y="0"/>
            <a:ext cx="2699325" cy="1533443"/>
          </a:xfrm>
          <a:custGeom>
            <a:avLst/>
            <a:gdLst>
              <a:gd name="connsiteX0" fmla="*/ 0 w 2699325"/>
              <a:gd name="connsiteY0" fmla="*/ 0 h 1533443"/>
              <a:gd name="connsiteX1" fmla="*/ 841678 w 2699325"/>
              <a:gd name="connsiteY1" fmla="*/ 1 h 1533443"/>
              <a:gd name="connsiteX2" fmla="*/ 845449 w 2699325"/>
              <a:gd name="connsiteY2" fmla="*/ 39341 h 1533443"/>
              <a:gd name="connsiteX3" fmla="*/ 1069290 w 2699325"/>
              <a:gd name="connsiteY3" fmla="*/ 460073 h 1533443"/>
              <a:gd name="connsiteX4" fmla="*/ 2222148 w 2699325"/>
              <a:gd name="connsiteY4" fmla="*/ 460073 h 1533443"/>
              <a:gd name="connsiteX5" fmla="*/ 2682222 w 2699325"/>
              <a:gd name="connsiteY5" fmla="*/ 1 h 1533443"/>
              <a:gd name="connsiteX6" fmla="*/ 2699325 w 2699325"/>
              <a:gd name="connsiteY6" fmla="*/ 1 h 1533443"/>
              <a:gd name="connsiteX7" fmla="*/ 2699325 w 2699325"/>
              <a:gd name="connsiteY7" fmla="*/ 1113693 h 1533443"/>
              <a:gd name="connsiteX8" fmla="*/ 2636570 w 2699325"/>
              <a:gd name="connsiteY8" fmla="*/ 1170415 h 1533443"/>
              <a:gd name="connsiteX9" fmla="*/ 470079 w 2699325"/>
              <a:gd name="connsiteY9" fmla="*/ 1059284 h 1533443"/>
              <a:gd name="connsiteX10" fmla="*/ 470080 w 2699325"/>
              <a:gd name="connsiteY10" fmla="*/ 1059284 h 1533443"/>
              <a:gd name="connsiteX11" fmla="*/ 3329 w 2699325"/>
              <a:gd name="connsiteY11" fmla="*/ 69737 h 1533443"/>
              <a:gd name="connsiteX12" fmla="*/ 0 w 2699325"/>
              <a:gd name="connsiteY12" fmla="*/ 0 h 1533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9325" h="1533443">
                <a:moveTo>
                  <a:pt x="0" y="0"/>
                </a:moveTo>
                <a:lnTo>
                  <a:pt x="841678" y="1"/>
                </a:lnTo>
                <a:lnTo>
                  <a:pt x="845449" y="39341"/>
                </a:lnTo>
                <a:cubicBezTo>
                  <a:pt x="875293" y="193493"/>
                  <a:pt x="949908" y="340691"/>
                  <a:pt x="1069290" y="460073"/>
                </a:cubicBezTo>
                <a:cubicBezTo>
                  <a:pt x="1387644" y="778427"/>
                  <a:pt x="1903796" y="778427"/>
                  <a:pt x="2222148" y="460073"/>
                </a:cubicBezTo>
                <a:lnTo>
                  <a:pt x="2682222" y="1"/>
                </a:lnTo>
                <a:lnTo>
                  <a:pt x="2699325" y="1"/>
                </a:lnTo>
                <a:lnTo>
                  <a:pt x="2699325" y="1113693"/>
                </a:lnTo>
                <a:lnTo>
                  <a:pt x="2636570" y="1170415"/>
                </a:lnTo>
                <a:cubicBezTo>
                  <a:pt x="2000716" y="1689027"/>
                  <a:pt x="1062778" y="1651983"/>
                  <a:pt x="470079" y="1059284"/>
                </a:cubicBezTo>
                <a:lnTo>
                  <a:pt x="470080" y="1059284"/>
                </a:lnTo>
                <a:cubicBezTo>
                  <a:pt x="193487" y="782692"/>
                  <a:pt x="37904" y="430913"/>
                  <a:pt x="3329" y="69737"/>
                </a:cubicBezTo>
                <a:lnTo>
                  <a:pt x="0" y="0"/>
                </a:lnTo>
                <a:close/>
              </a:path>
            </a:pathLst>
          </a:custGeom>
          <a:solidFill>
            <a:schemeClr val="accent1">
              <a:alpha val="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1800"/>
          </a:p>
        </p:txBody>
      </p:sp>
      <p:sp>
        <p:nvSpPr>
          <p:cNvPr id="15" name="任意多边形: 形状 14"/>
          <p:cNvSpPr/>
          <p:nvPr userDrawn="1">
            <p:custDataLst>
              <p:tags r:id="rId10"/>
            </p:custDataLst>
          </p:nvPr>
        </p:nvSpPr>
        <p:spPr>
          <a:xfrm>
            <a:off x="0" y="4345312"/>
            <a:ext cx="2967027" cy="2512688"/>
          </a:xfrm>
          <a:custGeom>
            <a:avLst/>
            <a:gdLst>
              <a:gd name="connsiteX0" fmla="*/ 1348148 w 2967027"/>
              <a:gd name="connsiteY0" fmla="*/ 0 h 2512688"/>
              <a:gd name="connsiteX1" fmla="*/ 2492869 w 2967027"/>
              <a:gd name="connsiteY1" fmla="*/ 474159 h 2512688"/>
              <a:gd name="connsiteX2" fmla="*/ 2492869 w 2967027"/>
              <a:gd name="connsiteY2" fmla="*/ 474160 h 2512688"/>
              <a:gd name="connsiteX3" fmla="*/ 2700313 w 2967027"/>
              <a:gd name="connsiteY3" fmla="*/ 2509644 h 2512688"/>
              <a:gd name="connsiteX4" fmla="*/ 2698075 w 2967027"/>
              <a:gd name="connsiteY4" fmla="*/ 2512688 h 2512688"/>
              <a:gd name="connsiteX5" fmla="*/ 1607198 w 2967027"/>
              <a:gd name="connsiteY5" fmla="*/ 2512688 h 2512688"/>
              <a:gd name="connsiteX6" fmla="*/ 1893657 w 2967027"/>
              <a:gd name="connsiteY6" fmla="*/ 2226228 h 2512688"/>
              <a:gd name="connsiteX7" fmla="*/ 1893657 w 2967027"/>
              <a:gd name="connsiteY7" fmla="*/ 1073370 h 2512688"/>
              <a:gd name="connsiteX8" fmla="*/ 1317228 w 2967027"/>
              <a:gd name="connsiteY8" fmla="*/ 834606 h 2512688"/>
              <a:gd name="connsiteX9" fmla="*/ 740799 w 2967027"/>
              <a:gd name="connsiteY9" fmla="*/ 1073370 h 2512688"/>
              <a:gd name="connsiteX10" fmla="*/ 0 w 2967027"/>
              <a:gd name="connsiteY10" fmla="*/ 1814169 h 2512688"/>
              <a:gd name="connsiteX11" fmla="*/ 0 w 2967027"/>
              <a:gd name="connsiteY11" fmla="*/ 677587 h 2512688"/>
              <a:gd name="connsiteX12" fmla="*/ 203427 w 2967027"/>
              <a:gd name="connsiteY12" fmla="*/ 474159 h 2512688"/>
              <a:gd name="connsiteX13" fmla="*/ 1348148 w 2967027"/>
              <a:gd name="connsiteY13" fmla="*/ 0 h 2512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67027" h="2512688">
                <a:moveTo>
                  <a:pt x="1348148" y="0"/>
                </a:moveTo>
                <a:cubicBezTo>
                  <a:pt x="1762456" y="0"/>
                  <a:pt x="2176763" y="158053"/>
                  <a:pt x="2492869" y="474159"/>
                </a:cubicBezTo>
                <a:lnTo>
                  <a:pt x="2492869" y="474160"/>
                </a:lnTo>
                <a:cubicBezTo>
                  <a:pt x="3046055" y="1027346"/>
                  <a:pt x="3115202" y="1881273"/>
                  <a:pt x="2700313" y="2509644"/>
                </a:cubicBezTo>
                <a:lnTo>
                  <a:pt x="2698075" y="2512688"/>
                </a:lnTo>
                <a:lnTo>
                  <a:pt x="1607198" y="2512688"/>
                </a:lnTo>
                <a:lnTo>
                  <a:pt x="1893657" y="2226228"/>
                </a:lnTo>
                <a:cubicBezTo>
                  <a:pt x="2212010" y="1907876"/>
                  <a:pt x="2212010" y="1391723"/>
                  <a:pt x="1893657" y="1073370"/>
                </a:cubicBezTo>
                <a:cubicBezTo>
                  <a:pt x="1734481" y="914194"/>
                  <a:pt x="1525854" y="834606"/>
                  <a:pt x="1317228" y="834606"/>
                </a:cubicBezTo>
                <a:cubicBezTo>
                  <a:pt x="1108602" y="834606"/>
                  <a:pt x="899975" y="914193"/>
                  <a:pt x="740799" y="1073370"/>
                </a:cubicBezTo>
                <a:lnTo>
                  <a:pt x="0" y="1814169"/>
                </a:lnTo>
                <a:lnTo>
                  <a:pt x="0" y="677587"/>
                </a:lnTo>
                <a:lnTo>
                  <a:pt x="203427" y="474159"/>
                </a:lnTo>
                <a:cubicBezTo>
                  <a:pt x="519534" y="158053"/>
                  <a:pt x="933841" y="0"/>
                  <a:pt x="1348148" y="0"/>
                </a:cubicBezTo>
                <a:close/>
              </a:path>
            </a:pathLst>
          </a:cu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180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3" name="矩形 2"/>
          <p:cNvSpPr/>
          <p:nvPr userDrawn="1">
            <p:custDataLst>
              <p:tags r:id="rId2"/>
            </p:custDataLst>
          </p:nvPr>
        </p:nvSpPr>
        <p:spPr>
          <a:xfrm>
            <a:off x="0" y="0"/>
            <a:ext cx="12192000" cy="6858000"/>
          </a:xfrm>
          <a:prstGeom prst="rect">
            <a:avLst/>
          </a:prstGeom>
          <a:gradFill>
            <a:gsLst>
              <a:gs pos="0">
                <a:schemeClr val="bg1">
                  <a:alpha val="0"/>
                </a:schemeClr>
              </a:gs>
              <a:gs pos="100000">
                <a:schemeClr val="bg2"/>
              </a:gs>
            </a:gsLst>
            <a:lin ang="2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a:p>
        </p:txBody>
      </p:sp>
      <p:sp>
        <p:nvSpPr>
          <p:cNvPr id="2" name="标题 1"/>
          <p:cNvSpPr>
            <a:spLocks noGrp="1"/>
          </p:cNvSpPr>
          <p:nvPr>
            <p:ph type="title" hasCustomPrompt="1"/>
            <p:custDataLst>
              <p:tags r:id="rId3"/>
            </p:custDataLst>
          </p:nvPr>
        </p:nvSpPr>
        <p:spPr>
          <a:xfrm>
            <a:off x="4368000" y="874800"/>
            <a:ext cx="3456000" cy="1081088"/>
          </a:xfrm>
          <a:noFill/>
        </p:spPr>
        <p:txBody>
          <a:bodyPr wrap="square" anchor="ctr">
            <a:normAutofit/>
          </a:bodyPr>
          <a:lstStyle>
            <a:lvl1pPr algn="ctr">
              <a:defRPr sz="6000">
                <a:solidFill>
                  <a:schemeClr val="accent1"/>
                </a:solidFill>
              </a:defRPr>
            </a:lvl1pPr>
          </a:lstStyle>
          <a:p>
            <a:r>
              <a:rPr lang="zh-CN" altLang="en-US" dirty="0"/>
              <a:t>标题</a:t>
            </a:r>
            <a:endParaRPr lang="zh-CN" altLang="en-US" dirty="0"/>
          </a:p>
        </p:txBody>
      </p:sp>
      <p:sp>
        <p:nvSpPr>
          <p:cNvPr id="7"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5"/>
            </p:custDataLst>
          </p:nvPr>
        </p:nvSpPr>
        <p:spPr/>
        <p:txBody>
          <a:bodyPr/>
          <a:lstStyle/>
          <a:p>
            <a:endParaRPr lang="zh-CN" altLang="en-US"/>
          </a:p>
        </p:txBody>
      </p:sp>
      <p:sp>
        <p:nvSpPr>
          <p:cNvPr id="9"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sp>
        <p:nvSpPr>
          <p:cNvPr id="16" name="任意多边形: 形状 15"/>
          <p:cNvSpPr/>
          <p:nvPr userDrawn="1">
            <p:custDataLst>
              <p:tags r:id="rId7"/>
            </p:custDataLst>
          </p:nvPr>
        </p:nvSpPr>
        <p:spPr>
          <a:xfrm>
            <a:off x="0" y="1"/>
            <a:ext cx="3257576" cy="1491245"/>
          </a:xfrm>
          <a:custGeom>
            <a:avLst/>
            <a:gdLst>
              <a:gd name="connsiteX0" fmla="*/ 2403742 w 3257576"/>
              <a:gd name="connsiteY0" fmla="*/ 0 h 1491245"/>
              <a:gd name="connsiteX1" fmla="*/ 3257576 w 3257576"/>
              <a:gd name="connsiteY1" fmla="*/ 0 h 1491245"/>
              <a:gd name="connsiteX2" fmla="*/ 3255663 w 3257576"/>
              <a:gd name="connsiteY2" fmla="*/ 37886 h 1491245"/>
              <a:gd name="connsiteX3" fmla="*/ 1645141 w 3257576"/>
              <a:gd name="connsiteY3" fmla="*/ 1491245 h 1491245"/>
              <a:gd name="connsiteX4" fmla="*/ 0 w 3257576"/>
              <a:gd name="connsiteY4" fmla="*/ 1491245 h 1491245"/>
              <a:gd name="connsiteX5" fmla="*/ 0 w 3257576"/>
              <a:gd name="connsiteY5" fmla="*/ 687558 h 1491245"/>
              <a:gd name="connsiteX6" fmla="*/ 1601415 w 3257576"/>
              <a:gd name="connsiteY6" fmla="*/ 687558 h 1491245"/>
              <a:gd name="connsiteX7" fmla="*/ 2400047 w 3257576"/>
              <a:gd name="connsiteY7" fmla="*/ 36654 h 149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57576" h="1491245">
                <a:moveTo>
                  <a:pt x="2403742" y="0"/>
                </a:moveTo>
                <a:lnTo>
                  <a:pt x="3257576" y="0"/>
                </a:lnTo>
                <a:lnTo>
                  <a:pt x="3255663" y="37886"/>
                </a:lnTo>
                <a:cubicBezTo>
                  <a:pt x="3172760" y="854217"/>
                  <a:pt x="2483344" y="1491245"/>
                  <a:pt x="1645141" y="1491245"/>
                </a:cubicBezTo>
                <a:lnTo>
                  <a:pt x="0" y="1491245"/>
                </a:lnTo>
                <a:lnTo>
                  <a:pt x="0" y="687558"/>
                </a:lnTo>
                <a:lnTo>
                  <a:pt x="1601415" y="687558"/>
                </a:lnTo>
                <a:cubicBezTo>
                  <a:pt x="1995357" y="687558"/>
                  <a:pt x="2324033" y="408124"/>
                  <a:pt x="2400047" y="36654"/>
                </a:cubicBezTo>
                <a:close/>
              </a:path>
            </a:pathLst>
          </a:custGeom>
          <a:solidFill>
            <a:schemeClr val="accent1">
              <a:alpha val="7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
        <p:nvSpPr>
          <p:cNvPr id="13" name="任意多边形: 形状 12"/>
          <p:cNvSpPr/>
          <p:nvPr userDrawn="1">
            <p:custDataLst>
              <p:tags r:id="rId8"/>
            </p:custDataLst>
          </p:nvPr>
        </p:nvSpPr>
        <p:spPr>
          <a:xfrm>
            <a:off x="8581100" y="5555986"/>
            <a:ext cx="3610900" cy="1302015"/>
          </a:xfrm>
          <a:custGeom>
            <a:avLst/>
            <a:gdLst>
              <a:gd name="connsiteX0" fmla="*/ 1580630 w 3610900"/>
              <a:gd name="connsiteY0" fmla="*/ 0 h 1302015"/>
              <a:gd name="connsiteX1" fmla="*/ 3610900 w 3610900"/>
              <a:gd name="connsiteY1" fmla="*/ 0 h 1302015"/>
              <a:gd name="connsiteX2" fmla="*/ 3610900 w 3610900"/>
              <a:gd name="connsiteY2" fmla="*/ 803685 h 1302015"/>
              <a:gd name="connsiteX3" fmla="*/ 1624357 w 3610900"/>
              <a:gd name="connsiteY3" fmla="*/ 803685 h 1302015"/>
              <a:gd name="connsiteX4" fmla="*/ 873224 w 3610900"/>
              <a:gd name="connsiteY4" fmla="*/ 1301570 h 1302015"/>
              <a:gd name="connsiteX5" fmla="*/ 873086 w 3610900"/>
              <a:gd name="connsiteY5" fmla="*/ 1302015 h 1302015"/>
              <a:gd name="connsiteX6" fmla="*/ 0 w 3610900"/>
              <a:gd name="connsiteY6" fmla="*/ 1302015 h 1302015"/>
              <a:gd name="connsiteX7" fmla="*/ 28733 w 3610900"/>
              <a:gd name="connsiteY7" fmla="*/ 1156534 h 1302015"/>
              <a:gd name="connsiteX8" fmla="*/ 1580630 w 3610900"/>
              <a:gd name="connsiteY8" fmla="*/ 0 h 1302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0900" h="1302015">
                <a:moveTo>
                  <a:pt x="1580630" y="0"/>
                </a:moveTo>
                <a:lnTo>
                  <a:pt x="3610900" y="0"/>
                </a:lnTo>
                <a:lnTo>
                  <a:pt x="3610900" y="803685"/>
                </a:lnTo>
                <a:lnTo>
                  <a:pt x="1624357" y="803685"/>
                </a:lnTo>
                <a:cubicBezTo>
                  <a:pt x="1286693" y="803685"/>
                  <a:pt x="996978" y="1008984"/>
                  <a:pt x="873224" y="1301570"/>
                </a:cubicBezTo>
                <a:lnTo>
                  <a:pt x="873086" y="1302015"/>
                </a:lnTo>
                <a:lnTo>
                  <a:pt x="0" y="1302015"/>
                </a:lnTo>
                <a:lnTo>
                  <a:pt x="28733" y="1156534"/>
                </a:lnTo>
                <a:cubicBezTo>
                  <a:pt x="227690" y="487725"/>
                  <a:pt x="847202" y="0"/>
                  <a:pt x="1580630" y="0"/>
                </a:cubicBezTo>
                <a:close/>
              </a:path>
            </a:pathLst>
          </a:custGeom>
          <a:solidFill>
            <a:schemeClr val="accent1">
              <a:alpha val="7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1200" y="0"/>
            <a:ext cx="12189600" cy="6858000"/>
          </a:xfrm>
          <a:prstGeom prst="rect">
            <a:avLst/>
          </a:prstGeom>
          <a:gradFill>
            <a:gsLst>
              <a:gs pos="3000">
                <a:schemeClr val="accent1">
                  <a:alpha val="40000"/>
                </a:schemeClr>
              </a:gs>
              <a:gs pos="69000">
                <a:schemeClr val="bg2">
                  <a:alpha val="0"/>
                </a:schemeClr>
              </a:gs>
            </a:gsLst>
            <a:lin ang="14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dirty="0">
              <a:latin typeface="汉仪粗圆简" panose="02010600000101010101" pitchFamily="2" charset="-122"/>
            </a:endParaRPr>
          </a:p>
        </p:txBody>
      </p:sp>
      <p:sp>
        <p:nvSpPr>
          <p:cNvPr id="3" name="任意多边形 2"/>
          <p:cNvSpPr/>
          <p:nvPr userDrawn="1">
            <p:custDataLst>
              <p:tags r:id="rId3"/>
            </p:custDataLst>
          </p:nvPr>
        </p:nvSpPr>
        <p:spPr>
          <a:xfrm>
            <a:off x="1200" y="1162935"/>
            <a:ext cx="12189600" cy="5695065"/>
          </a:xfrm>
          <a:custGeom>
            <a:avLst/>
            <a:gdLst/>
            <a:ahLst/>
            <a:cxnLst>
              <a:cxn ang="3">
                <a:pos x="hc" y="t"/>
              </a:cxn>
              <a:cxn ang="cd2">
                <a:pos x="l" y="vc"/>
              </a:cxn>
              <a:cxn ang="cd4">
                <a:pos x="hc" y="b"/>
              </a:cxn>
              <a:cxn ang="0">
                <a:pos x="r" y="vc"/>
              </a:cxn>
            </a:cxnLst>
            <a:rect l="l" t="t" r="r" b="b"/>
            <a:pathLst>
              <a:path w="19196" h="8969">
                <a:moveTo>
                  <a:pt x="19196" y="6045"/>
                </a:moveTo>
                <a:lnTo>
                  <a:pt x="19196" y="8969"/>
                </a:lnTo>
                <a:lnTo>
                  <a:pt x="15959" y="8969"/>
                </a:lnTo>
                <a:lnTo>
                  <a:pt x="16104" y="8519"/>
                </a:lnTo>
                <a:cubicBezTo>
                  <a:pt x="16159" y="8369"/>
                  <a:pt x="16222" y="8222"/>
                  <a:pt x="16291" y="8078"/>
                </a:cubicBezTo>
                <a:cubicBezTo>
                  <a:pt x="16545" y="7548"/>
                  <a:pt x="17140" y="7313"/>
                  <a:pt x="17628" y="7073"/>
                </a:cubicBezTo>
                <a:cubicBezTo>
                  <a:pt x="18165" y="6809"/>
                  <a:pt x="18719" y="6546"/>
                  <a:pt x="19148" y="6101"/>
                </a:cubicBezTo>
                <a:lnTo>
                  <a:pt x="19196" y="6045"/>
                </a:lnTo>
                <a:close/>
                <a:moveTo>
                  <a:pt x="15" y="0"/>
                </a:moveTo>
                <a:cubicBezTo>
                  <a:pt x="20" y="0"/>
                  <a:pt x="25" y="0"/>
                  <a:pt x="30" y="0"/>
                </a:cubicBezTo>
                <a:cubicBezTo>
                  <a:pt x="347" y="2"/>
                  <a:pt x="906" y="472"/>
                  <a:pt x="1023" y="1275"/>
                </a:cubicBezTo>
                <a:cubicBezTo>
                  <a:pt x="1144" y="2105"/>
                  <a:pt x="212" y="3931"/>
                  <a:pt x="724" y="4979"/>
                </a:cubicBezTo>
                <a:cubicBezTo>
                  <a:pt x="1235" y="6027"/>
                  <a:pt x="2695" y="7108"/>
                  <a:pt x="4091" y="7561"/>
                </a:cubicBezTo>
                <a:cubicBezTo>
                  <a:pt x="4853" y="7809"/>
                  <a:pt x="5485" y="8154"/>
                  <a:pt x="5861" y="8728"/>
                </a:cubicBezTo>
                <a:lnTo>
                  <a:pt x="5991" y="8969"/>
                </a:lnTo>
                <a:lnTo>
                  <a:pt x="0" y="8969"/>
                </a:lnTo>
                <a:lnTo>
                  <a:pt x="0" y="1"/>
                </a:lnTo>
                <a:lnTo>
                  <a:pt x="15" y="0"/>
                </a:lnTo>
                <a:close/>
              </a:path>
            </a:pathLst>
          </a:custGeom>
          <a:solidFill>
            <a:schemeClr val="accent1"/>
          </a:solidFill>
          <a:ln w="4740" cap="flat">
            <a:noFill/>
            <a:prstDash val="solid"/>
            <a:miter/>
          </a:ln>
        </p:spPr>
        <p:txBody>
          <a:bodyPr wrap="square" rtlCol="0" anchor="ctr">
            <a:noAutofit/>
          </a:bodyPr>
          <a:lstStyle/>
          <a:p>
            <a:pPr lvl="0" algn="l">
              <a:buClrTx/>
              <a:buSzTx/>
              <a:buFontTx/>
            </a:pPr>
            <a:endParaRPr lang="zh-CN" altLang="en-US" sz="1800">
              <a:sym typeface="+mn-ea"/>
            </a:endParaRPr>
          </a:p>
        </p:txBody>
      </p:sp>
      <p:sp>
        <p:nvSpPr>
          <p:cNvPr id="6" name="任意多边形: 形状 5"/>
          <p:cNvSpPr/>
          <p:nvPr userDrawn="1">
            <p:custDataLst>
              <p:tags r:id="rId4"/>
            </p:custDataLst>
          </p:nvPr>
        </p:nvSpPr>
        <p:spPr>
          <a:xfrm rot="10800000">
            <a:off x="11271793" y="58"/>
            <a:ext cx="918825" cy="1720792"/>
          </a:xfrm>
          <a:custGeom>
            <a:avLst/>
            <a:gdLst>
              <a:gd name="connsiteX0" fmla="*/ 1169492 w 10013307"/>
              <a:gd name="connsiteY0" fmla="*/ 3987830 h 6442037"/>
              <a:gd name="connsiteX1" fmla="*/ 1332595 w 10013307"/>
              <a:gd name="connsiteY1" fmla="*/ 4659449 h 6442037"/>
              <a:gd name="connsiteX2" fmla="*/ 1425315 w 10013307"/>
              <a:gd name="connsiteY2" fmla="*/ 5321156 h 6442037"/>
              <a:gd name="connsiteX3" fmla="*/ 1570158 w 10013307"/>
              <a:gd name="connsiteY3" fmla="*/ 5856232 h 6442037"/>
              <a:gd name="connsiteX4" fmla="*/ 2665494 w 10013307"/>
              <a:gd name="connsiteY4" fmla="*/ 6431906 h 6442037"/>
              <a:gd name="connsiteX5" fmla="*/ 5151685 w 10013307"/>
              <a:gd name="connsiteY5" fmla="*/ 6431906 h 6442037"/>
              <a:gd name="connsiteX6" fmla="*/ 7497159 w 10013307"/>
              <a:gd name="connsiteY6" fmla="*/ 6431906 h 6442037"/>
              <a:gd name="connsiteX7" fmla="*/ 8201361 w 10013307"/>
              <a:gd name="connsiteY7" fmla="*/ 6431906 h 6442037"/>
              <a:gd name="connsiteX8" fmla="*/ 9348344 w 10013307"/>
              <a:gd name="connsiteY8" fmla="*/ 6348196 h 6442037"/>
              <a:gd name="connsiteX9" fmla="*/ 9790225 w 10013307"/>
              <a:gd name="connsiteY9" fmla="*/ 6023888 h 6442037"/>
              <a:gd name="connsiteX10" fmla="*/ 9976046 w 10013307"/>
              <a:gd name="connsiteY10" fmla="*/ 5431283 h 6442037"/>
              <a:gd name="connsiteX11" fmla="*/ 9636418 w 10013307"/>
              <a:gd name="connsiteY11" fmla="*/ 3689512 h 6442037"/>
              <a:gd name="connsiteX12" fmla="*/ 9528047 w 10013307"/>
              <a:gd name="connsiteY12" fmla="*/ 2451657 h 6442037"/>
              <a:gd name="connsiteX13" fmla="*/ 9481141 w 10013307"/>
              <a:gd name="connsiteY13" fmla="*/ 839126 h 6442037"/>
              <a:gd name="connsiteX14" fmla="*/ 8495695 w 10013307"/>
              <a:gd name="connsiteY14" fmla="*/ 40069 h 6442037"/>
              <a:gd name="connsiteX15" fmla="*/ 7189213 w 10013307"/>
              <a:gd name="connsiteY15" fmla="*/ 484274 h 6442037"/>
              <a:gd name="connsiteX16" fmla="*/ 5031030 w 10013307"/>
              <a:gd name="connsiteY16" fmla="*/ 1164952 h 6442037"/>
              <a:gd name="connsiteX17" fmla="*/ 4258959 w 10013307"/>
              <a:gd name="connsiteY17" fmla="*/ 691579 h 6442037"/>
              <a:gd name="connsiteX18" fmla="*/ 3511788 w 10013307"/>
              <a:gd name="connsiteY18" fmla="*/ 307939 h 6442037"/>
              <a:gd name="connsiteX19" fmla="*/ 2573200 w 10013307"/>
              <a:gd name="connsiteY19" fmla="*/ 484084 h 6442037"/>
              <a:gd name="connsiteX20" fmla="*/ 1744407 w 10013307"/>
              <a:gd name="connsiteY20" fmla="*/ 796631 h 6442037"/>
              <a:gd name="connsiteX21" fmla="*/ 706932 w 10013307"/>
              <a:gd name="connsiteY21" fmla="*/ 884039 h 6442037"/>
              <a:gd name="connsiteX22" fmla="*/ 110391 w 10013307"/>
              <a:gd name="connsiteY22" fmla="*/ 1420443 h 6442037"/>
              <a:gd name="connsiteX23" fmla="*/ 25164 w 10013307"/>
              <a:gd name="connsiteY23" fmla="*/ 2205224 h 6442037"/>
              <a:gd name="connsiteX24" fmla="*/ 217197 w 10013307"/>
              <a:gd name="connsiteY24" fmla="*/ 2721329 h 6442037"/>
              <a:gd name="connsiteX25" fmla="*/ 572523 w 10013307"/>
              <a:gd name="connsiteY25" fmla="*/ 3190481 h 6442037"/>
              <a:gd name="connsiteX26" fmla="*/ 1122634 w 10013307"/>
              <a:gd name="connsiteY26" fmla="*/ 3899046 h 6442037"/>
              <a:gd name="connsiteX27" fmla="*/ 1169492 w 10013307"/>
              <a:gd name="connsiteY27" fmla="*/ 3987830 h 6442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447" h="2710">
                <a:moveTo>
                  <a:pt x="0" y="0"/>
                </a:moveTo>
                <a:lnTo>
                  <a:pt x="31" y="21"/>
                </a:lnTo>
                <a:cubicBezTo>
                  <a:pt x="460" y="310"/>
                  <a:pt x="839" y="715"/>
                  <a:pt x="1120" y="1207"/>
                </a:cubicBezTo>
                <a:cubicBezTo>
                  <a:pt x="1366" y="1637"/>
                  <a:pt x="1449" y="2148"/>
                  <a:pt x="1447" y="2673"/>
                </a:cubicBezTo>
                <a:lnTo>
                  <a:pt x="1446" y="2710"/>
                </a:lnTo>
                <a:lnTo>
                  <a:pt x="0" y="2710"/>
                </a:lnTo>
                <a:lnTo>
                  <a:pt x="0" y="0"/>
                </a:lnTo>
                <a:close/>
              </a:path>
            </a:pathLst>
          </a:custGeom>
          <a:solidFill>
            <a:schemeClr val="accent1"/>
          </a:solidFill>
          <a:ln w="4740" cap="flat">
            <a:noFill/>
            <a:prstDash val="solid"/>
            <a:miter/>
          </a:ln>
        </p:spPr>
        <p:txBody>
          <a:bodyPr wrap="square" rtlCol="0" anchor="ctr">
            <a:noAutofit/>
          </a:bodyPr>
          <a:lstStyle/>
          <a:p>
            <a:endParaRPr lang="zh-CN" altLang="en-US" sz="1800"/>
          </a:p>
        </p:txBody>
      </p:sp>
      <p:sp>
        <p:nvSpPr>
          <p:cNvPr id="13" name="日期占位符 4"/>
          <p:cNvSpPr>
            <a:spLocks noGrp="1"/>
          </p:cNvSpPr>
          <p:nvPr>
            <p:ph type="dt" sz="half" idx="10"/>
            <p:custDataLst>
              <p:tags r:id="rId5"/>
            </p:custDataLst>
          </p:nvPr>
        </p:nvSpPr>
        <p:spPr>
          <a:xfrm>
            <a:off x="695960" y="6356350"/>
            <a:ext cx="2743200" cy="365125"/>
          </a:xfrm>
        </p:spPr>
        <p:txBody>
          <a:bodyPr wrap="square">
            <a:normAutofit/>
          </a:bodyPr>
          <a:lstStyle/>
          <a:p>
            <a:fld id="{5592522B-0F24-4480-B9DD-A9474A6880D6}" type="datetimeFigureOut">
              <a:rPr lang="zh-CN" altLang="en-US" smtClean="0"/>
            </a:fld>
            <a:endParaRPr lang="zh-CN" altLang="en-US"/>
          </a:p>
        </p:txBody>
      </p:sp>
      <p:sp>
        <p:nvSpPr>
          <p:cNvPr id="16" name="任意多边形: 形状 15"/>
          <p:cNvSpPr/>
          <p:nvPr userDrawn="1">
            <p:custDataLst>
              <p:tags r:id="rId6"/>
            </p:custDataLst>
          </p:nvPr>
        </p:nvSpPr>
        <p:spPr>
          <a:xfrm>
            <a:off x="1900184" y="4877435"/>
            <a:ext cx="8793865" cy="1980565"/>
          </a:xfrm>
          <a:custGeom>
            <a:avLst/>
            <a:gdLst>
              <a:gd name="connsiteX0" fmla="*/ 6624221 w 6627010"/>
              <a:gd name="connsiteY0" fmla="*/ 3216001 h 6141320"/>
              <a:gd name="connsiteX1" fmla="*/ 3178859 w 6627010"/>
              <a:gd name="connsiteY1" fmla="*/ 6137813 h 6141320"/>
              <a:gd name="connsiteX2" fmla="*/ 2789 w 6627010"/>
              <a:gd name="connsiteY2" fmla="*/ 2925319 h 6141320"/>
              <a:gd name="connsiteX3" fmla="*/ 3448151 w 6627010"/>
              <a:gd name="connsiteY3" fmla="*/ 3507 h 6141320"/>
              <a:gd name="connsiteX4" fmla="*/ 6624221 w 6627010"/>
              <a:gd name="connsiteY4" fmla="*/ 3216001 h 6141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49" h="3119">
                <a:moveTo>
                  <a:pt x="6866" y="0"/>
                </a:moveTo>
                <a:cubicBezTo>
                  <a:pt x="7016" y="0"/>
                  <a:pt x="7167" y="3"/>
                  <a:pt x="7319" y="9"/>
                </a:cubicBezTo>
                <a:cubicBezTo>
                  <a:pt x="9976" y="126"/>
                  <a:pt x="12310" y="1322"/>
                  <a:pt x="13848" y="3118"/>
                </a:cubicBezTo>
                <a:lnTo>
                  <a:pt x="13849" y="3119"/>
                </a:lnTo>
                <a:lnTo>
                  <a:pt x="0" y="3119"/>
                </a:lnTo>
                <a:lnTo>
                  <a:pt x="59" y="3050"/>
                </a:lnTo>
                <a:cubicBezTo>
                  <a:pt x="1660" y="1190"/>
                  <a:pt x="4123" y="8"/>
                  <a:pt x="6866" y="0"/>
                </a:cubicBezTo>
                <a:close/>
              </a:path>
            </a:pathLst>
          </a:custGeom>
          <a:solidFill>
            <a:srgbClr val="1D5DFF"/>
          </a:solidFill>
          <a:ln w="4740" cap="flat">
            <a:noFill/>
            <a:prstDash val="solid"/>
            <a:miter/>
          </a:ln>
        </p:spPr>
        <p:txBody>
          <a:bodyPr wrap="square" rtlCol="0" anchor="ctr">
            <a:noAutofit/>
          </a:bodyPr>
          <a:lstStyle/>
          <a:p>
            <a:pPr lvl="0" algn="l">
              <a:buClrTx/>
              <a:buSzTx/>
              <a:buFontTx/>
            </a:pPr>
            <a:endParaRPr lang="zh-CN" altLang="en-US" sz="1800">
              <a:sym typeface="+mn-ea"/>
            </a:endParaRPr>
          </a:p>
        </p:txBody>
      </p:sp>
      <p:sp>
        <p:nvSpPr>
          <p:cNvPr id="17" name="任意多边形: 形状 16"/>
          <p:cNvSpPr/>
          <p:nvPr userDrawn="1">
            <p:custDataLst>
              <p:tags r:id="rId7"/>
            </p:custDataLst>
          </p:nvPr>
        </p:nvSpPr>
        <p:spPr>
          <a:xfrm>
            <a:off x="2613214" y="5019675"/>
            <a:ext cx="7292596" cy="1838325"/>
          </a:xfrm>
          <a:custGeom>
            <a:avLst/>
            <a:gdLst>
              <a:gd name="connsiteX0" fmla="*/ 5200792 w 5200792"/>
              <a:gd name="connsiteY0" fmla="*/ 2456502 h 4913002"/>
              <a:gd name="connsiteX1" fmla="*/ 2600396 w 5200792"/>
              <a:gd name="connsiteY1" fmla="*/ 4913003 h 4913002"/>
              <a:gd name="connsiteX2" fmla="*/ 0 w 5200792"/>
              <a:gd name="connsiteY2" fmla="*/ 2456501 h 4913002"/>
              <a:gd name="connsiteX3" fmla="*/ 2600396 w 5200792"/>
              <a:gd name="connsiteY3" fmla="*/ 0 h 4913002"/>
              <a:gd name="connsiteX4" fmla="*/ 5200792 w 5200792"/>
              <a:gd name="connsiteY4" fmla="*/ 2456502 h 4913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84" h="2895">
                <a:moveTo>
                  <a:pt x="5742" y="0"/>
                </a:moveTo>
                <a:cubicBezTo>
                  <a:pt x="8128" y="0"/>
                  <a:pt x="10231" y="1142"/>
                  <a:pt x="11472" y="2878"/>
                </a:cubicBezTo>
                <a:lnTo>
                  <a:pt x="11484" y="2895"/>
                </a:lnTo>
                <a:lnTo>
                  <a:pt x="0" y="2895"/>
                </a:lnTo>
                <a:lnTo>
                  <a:pt x="12" y="2878"/>
                </a:lnTo>
                <a:cubicBezTo>
                  <a:pt x="1254" y="1142"/>
                  <a:pt x="3357" y="0"/>
                  <a:pt x="5742" y="0"/>
                </a:cubicBezTo>
                <a:close/>
              </a:path>
            </a:pathLst>
          </a:custGeom>
          <a:solidFill>
            <a:srgbClr val="91B3FA">
              <a:alpha val="39000"/>
            </a:srgbClr>
          </a:solidFill>
          <a:ln w="4740" cap="flat">
            <a:noFill/>
            <a:prstDash val="solid"/>
            <a:miter/>
          </a:ln>
        </p:spPr>
        <p:txBody>
          <a:bodyPr wrap="square" rtlCol="0" anchor="ctr">
            <a:noAutofit/>
          </a:bodyPr>
          <a:lstStyle/>
          <a:p>
            <a:endParaRPr lang="zh-CN" altLang="en-US" sz="1800"/>
          </a:p>
        </p:txBody>
      </p:sp>
      <p:sp>
        <p:nvSpPr>
          <p:cNvPr id="5" name="任意多边形: 形状 19"/>
          <p:cNvSpPr/>
          <p:nvPr userDrawn="1">
            <p:custDataLst>
              <p:tags r:id="rId8"/>
            </p:custDataLst>
          </p:nvPr>
        </p:nvSpPr>
        <p:spPr>
          <a:xfrm>
            <a:off x="5209066" y="5046980"/>
            <a:ext cx="2163063" cy="1811020"/>
          </a:xfrm>
          <a:custGeom>
            <a:avLst/>
            <a:gdLst>
              <a:gd name="connsiteX0" fmla="*/ 1672039 w 1672039"/>
              <a:gd name="connsiteY0" fmla="*/ 2985294 h 5986981"/>
              <a:gd name="connsiteX1" fmla="*/ 1641212 w 1672039"/>
              <a:gd name="connsiteY1" fmla="*/ 3796254 h 5986981"/>
              <a:gd name="connsiteX2" fmla="*/ 1540476 w 1672039"/>
              <a:gd name="connsiteY2" fmla="*/ 4601524 h 5986981"/>
              <a:gd name="connsiteX3" fmla="*/ 1455960 w 1672039"/>
              <a:gd name="connsiteY3" fmla="*/ 4998586 h 5986981"/>
              <a:gd name="connsiteX4" fmla="*/ 1337676 w 1672039"/>
              <a:gd name="connsiteY4" fmla="*/ 5387016 h 5986981"/>
              <a:gd name="connsiteX5" fmla="*/ 1259516 w 1672039"/>
              <a:gd name="connsiteY5" fmla="*/ 5574592 h 5986981"/>
              <a:gd name="connsiteX6" fmla="*/ 1161057 w 1672039"/>
              <a:gd name="connsiteY6" fmla="*/ 5752587 h 5986981"/>
              <a:gd name="connsiteX7" fmla="*/ 1100492 w 1672039"/>
              <a:gd name="connsiteY7" fmla="*/ 5834589 h 5986981"/>
              <a:gd name="connsiteX8" fmla="*/ 1028924 w 1672039"/>
              <a:gd name="connsiteY8" fmla="*/ 5907437 h 5986981"/>
              <a:gd name="connsiteX9" fmla="*/ 942986 w 1672039"/>
              <a:gd name="connsiteY9" fmla="*/ 5963117 h 5986981"/>
              <a:gd name="connsiteX10" fmla="*/ 843198 w 1672039"/>
              <a:gd name="connsiteY10" fmla="*/ 5986878 h 5986981"/>
              <a:gd name="connsiteX11" fmla="*/ 742320 w 1672039"/>
              <a:gd name="connsiteY11" fmla="*/ 5968144 h 5986981"/>
              <a:gd name="connsiteX12" fmla="*/ 654437 w 1672039"/>
              <a:gd name="connsiteY12" fmla="*/ 5915547 h 5986981"/>
              <a:gd name="connsiteX13" fmla="*/ 581257 w 1672039"/>
              <a:gd name="connsiteY13" fmla="*/ 5844264 h 5986981"/>
              <a:gd name="connsiteX14" fmla="*/ 519459 w 1672039"/>
              <a:gd name="connsiteY14" fmla="*/ 5763163 h 5986981"/>
              <a:gd name="connsiteX15" fmla="*/ 419435 w 1672039"/>
              <a:gd name="connsiteY15" fmla="*/ 5586069 h 5986981"/>
              <a:gd name="connsiteX16" fmla="*/ 340278 w 1672039"/>
              <a:gd name="connsiteY16" fmla="*/ 5398921 h 5986981"/>
              <a:gd name="connsiteX17" fmla="*/ 220667 w 1672039"/>
              <a:gd name="connsiteY17" fmla="*/ 5010918 h 5986981"/>
              <a:gd name="connsiteX18" fmla="*/ 135297 w 1672039"/>
              <a:gd name="connsiteY18" fmla="*/ 4614045 h 5986981"/>
              <a:gd name="connsiteX19" fmla="*/ 32996 w 1672039"/>
              <a:gd name="connsiteY19" fmla="*/ 3808965 h 5986981"/>
              <a:gd name="connsiteX20" fmla="*/ 34 w 1672039"/>
              <a:gd name="connsiteY20" fmla="*/ 2998052 h 5986981"/>
              <a:gd name="connsiteX21" fmla="*/ 7006 w 1672039"/>
              <a:gd name="connsiteY21" fmla="*/ 2592263 h 5986981"/>
              <a:gd name="connsiteX22" fmla="*/ 28254 w 1672039"/>
              <a:gd name="connsiteY22" fmla="*/ 2186996 h 5986981"/>
              <a:gd name="connsiteX23" fmla="*/ 120120 w 1672039"/>
              <a:gd name="connsiteY23" fmla="*/ 1380730 h 5986981"/>
              <a:gd name="connsiteX24" fmla="*/ 198471 w 1672039"/>
              <a:gd name="connsiteY24" fmla="*/ 982482 h 5986981"/>
              <a:gd name="connsiteX25" fmla="*/ 310162 w 1672039"/>
              <a:gd name="connsiteY25" fmla="*/ 592297 h 5986981"/>
              <a:gd name="connsiteX26" fmla="*/ 385334 w 1672039"/>
              <a:gd name="connsiteY26" fmla="*/ 403631 h 5986981"/>
              <a:gd name="connsiteX27" fmla="*/ 481659 w 1672039"/>
              <a:gd name="connsiteY27" fmla="*/ 224782 h 5986981"/>
              <a:gd name="connsiteX28" fmla="*/ 541892 w 1672039"/>
              <a:gd name="connsiteY28" fmla="*/ 142780 h 5986981"/>
              <a:gd name="connsiteX29" fmla="*/ 613982 w 1672039"/>
              <a:gd name="connsiteY29" fmla="*/ 70833 h 5986981"/>
              <a:gd name="connsiteX30" fmla="*/ 701201 w 1672039"/>
              <a:gd name="connsiteY30" fmla="*/ 18189 h 5986981"/>
              <a:gd name="connsiteX31" fmla="*/ 750336 w 1672039"/>
              <a:gd name="connsiteY31" fmla="*/ 3866 h 5986981"/>
              <a:gd name="connsiteX32" fmla="*/ 801368 w 1672039"/>
              <a:gd name="connsiteY32" fmla="*/ 119 h 5986981"/>
              <a:gd name="connsiteX33" fmla="*/ 900396 w 1672039"/>
              <a:gd name="connsiteY33" fmla="*/ 23595 h 5986981"/>
              <a:gd name="connsiteX34" fmla="*/ 986619 w 1672039"/>
              <a:gd name="connsiteY34" fmla="*/ 77805 h 5986981"/>
              <a:gd name="connsiteX35" fmla="*/ 1121882 w 1672039"/>
              <a:gd name="connsiteY35" fmla="*/ 229193 h 5986981"/>
              <a:gd name="connsiteX36" fmla="*/ 1224704 w 1672039"/>
              <a:gd name="connsiteY36" fmla="*/ 404390 h 5986981"/>
              <a:gd name="connsiteX37" fmla="*/ 1307465 w 1672039"/>
              <a:gd name="connsiteY37" fmla="*/ 589831 h 5986981"/>
              <a:gd name="connsiteX38" fmla="*/ 1434381 w 1672039"/>
              <a:gd name="connsiteY38" fmla="*/ 975368 h 5986981"/>
              <a:gd name="connsiteX39" fmla="*/ 1526248 w 1672039"/>
              <a:gd name="connsiteY39" fmla="*/ 1370723 h 5986981"/>
              <a:gd name="connsiteX40" fmla="*/ 1637323 w 1672039"/>
              <a:gd name="connsiteY40" fmla="*/ 2174570 h 5986981"/>
              <a:gd name="connsiteX41" fmla="*/ 1672039 w 1672039"/>
              <a:gd name="connsiteY41" fmla="*/ 2985294 h 5986981"/>
              <a:gd name="connsiteX42" fmla="*/ 1654396 w 1672039"/>
              <a:gd name="connsiteY42" fmla="*/ 2985294 h 5986981"/>
              <a:gd name="connsiteX43" fmla="*/ 1621245 w 1672039"/>
              <a:gd name="connsiteY43" fmla="*/ 2175850 h 5986981"/>
              <a:gd name="connsiteX44" fmla="*/ 1513584 w 1672039"/>
              <a:gd name="connsiteY44" fmla="*/ 1373094 h 5986981"/>
              <a:gd name="connsiteX45" fmla="*/ 1423805 w 1672039"/>
              <a:gd name="connsiteY45" fmla="*/ 978166 h 5986981"/>
              <a:gd name="connsiteX46" fmla="*/ 1299070 w 1672039"/>
              <a:gd name="connsiteY46" fmla="*/ 593104 h 5986981"/>
              <a:gd name="connsiteX47" fmla="*/ 1217495 w 1672039"/>
              <a:gd name="connsiteY47" fmla="*/ 407947 h 5986981"/>
              <a:gd name="connsiteX48" fmla="*/ 1116048 w 1672039"/>
              <a:gd name="connsiteY48" fmla="*/ 233177 h 5986981"/>
              <a:gd name="connsiteX49" fmla="*/ 982730 w 1672039"/>
              <a:gd name="connsiteY49" fmla="*/ 82453 h 5986981"/>
              <a:gd name="connsiteX50" fmla="*/ 898072 w 1672039"/>
              <a:gd name="connsiteY50" fmla="*/ 28670 h 5986981"/>
              <a:gd name="connsiteX51" fmla="*/ 801178 w 1672039"/>
              <a:gd name="connsiteY51" fmla="*/ 5288 h 5986981"/>
              <a:gd name="connsiteX52" fmla="*/ 751331 w 1672039"/>
              <a:gd name="connsiteY52" fmla="*/ 9178 h 5986981"/>
              <a:gd name="connsiteX53" fmla="*/ 703335 w 1672039"/>
              <a:gd name="connsiteY53" fmla="*/ 23406 h 5986981"/>
              <a:gd name="connsiteX54" fmla="*/ 617871 w 1672039"/>
              <a:gd name="connsiteY54" fmla="*/ 75528 h 5986981"/>
              <a:gd name="connsiteX55" fmla="*/ 546967 w 1672039"/>
              <a:gd name="connsiteY55" fmla="*/ 146954 h 5986981"/>
              <a:gd name="connsiteX56" fmla="*/ 487635 w 1672039"/>
              <a:gd name="connsiteY56" fmla="*/ 228577 h 5986981"/>
              <a:gd name="connsiteX57" fmla="*/ 392686 w 1672039"/>
              <a:gd name="connsiteY57" fmla="*/ 406904 h 5986981"/>
              <a:gd name="connsiteX58" fmla="*/ 318699 w 1672039"/>
              <a:gd name="connsiteY58" fmla="*/ 595190 h 5986981"/>
              <a:gd name="connsiteX59" fmla="*/ 209142 w 1672039"/>
              <a:gd name="connsiteY59" fmla="*/ 984901 h 5986981"/>
              <a:gd name="connsiteX60" fmla="*/ 132878 w 1672039"/>
              <a:gd name="connsiteY60" fmla="*/ 1382722 h 5986981"/>
              <a:gd name="connsiteX61" fmla="*/ 45043 w 1672039"/>
              <a:gd name="connsiteY61" fmla="*/ 2188039 h 5986981"/>
              <a:gd name="connsiteX62" fmla="*/ 20238 w 1672039"/>
              <a:gd name="connsiteY62" fmla="*/ 2997909 h 5986981"/>
              <a:gd name="connsiteX63" fmla="*/ 50355 w 1672039"/>
              <a:gd name="connsiteY63" fmla="*/ 3807495 h 5986981"/>
              <a:gd name="connsiteX64" fmla="*/ 149715 w 1672039"/>
              <a:gd name="connsiteY64" fmla="*/ 4611342 h 5986981"/>
              <a:gd name="connsiteX65" fmla="*/ 233519 w 1672039"/>
              <a:gd name="connsiteY65" fmla="*/ 5007550 h 5986981"/>
              <a:gd name="connsiteX66" fmla="*/ 351424 w 1672039"/>
              <a:gd name="connsiteY66" fmla="*/ 5394652 h 5986981"/>
              <a:gd name="connsiteX67" fmla="*/ 429584 w 1672039"/>
              <a:gd name="connsiteY67" fmla="*/ 5581137 h 5986981"/>
              <a:gd name="connsiteX68" fmla="*/ 528233 w 1672039"/>
              <a:gd name="connsiteY68" fmla="*/ 5757187 h 5986981"/>
              <a:gd name="connsiteX69" fmla="*/ 588988 w 1672039"/>
              <a:gd name="connsiteY69" fmla="*/ 5837482 h 5986981"/>
              <a:gd name="connsiteX70" fmla="*/ 660603 w 1672039"/>
              <a:gd name="connsiteY70" fmla="*/ 5907722 h 5986981"/>
              <a:gd name="connsiteX71" fmla="*/ 745877 w 1672039"/>
              <a:gd name="connsiteY71" fmla="*/ 5959180 h 5986981"/>
              <a:gd name="connsiteX72" fmla="*/ 842867 w 1672039"/>
              <a:gd name="connsiteY72" fmla="*/ 5977440 h 5986981"/>
              <a:gd name="connsiteX73" fmla="*/ 938907 w 1672039"/>
              <a:gd name="connsiteY73" fmla="*/ 5954200 h 5986981"/>
              <a:gd name="connsiteX74" fmla="*/ 1022379 w 1672039"/>
              <a:gd name="connsiteY74" fmla="*/ 5899659 h 5986981"/>
              <a:gd name="connsiteX75" fmla="*/ 1092477 w 1672039"/>
              <a:gd name="connsiteY75" fmla="*/ 5827807 h 5986981"/>
              <a:gd name="connsiteX76" fmla="*/ 1152045 w 1672039"/>
              <a:gd name="connsiteY76" fmla="*/ 5746564 h 5986981"/>
              <a:gd name="connsiteX77" fmla="*/ 1249082 w 1672039"/>
              <a:gd name="connsiteY77" fmla="*/ 5569612 h 5986981"/>
              <a:gd name="connsiteX78" fmla="*/ 1326199 w 1672039"/>
              <a:gd name="connsiteY78" fmla="*/ 5382700 h 5986981"/>
              <a:gd name="connsiteX79" fmla="*/ 1442728 w 1672039"/>
              <a:gd name="connsiteY79" fmla="*/ 4995171 h 5986981"/>
              <a:gd name="connsiteX80" fmla="*/ 1525631 w 1672039"/>
              <a:gd name="connsiteY80" fmla="*/ 4598821 h 5986981"/>
              <a:gd name="connsiteX81" fmla="*/ 1624043 w 1672039"/>
              <a:gd name="connsiteY81" fmla="*/ 3794832 h 5986981"/>
              <a:gd name="connsiteX82" fmla="*/ 1654396 w 1672039"/>
              <a:gd name="connsiteY82" fmla="*/ 2985294 h 5986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406" h="2852">
                <a:moveTo>
                  <a:pt x="1639" y="0"/>
                </a:moveTo>
                <a:cubicBezTo>
                  <a:pt x="1645" y="0"/>
                  <a:pt x="1650" y="0"/>
                  <a:pt x="1656" y="0"/>
                </a:cubicBezTo>
                <a:cubicBezTo>
                  <a:pt x="1747" y="3"/>
                  <a:pt x="1837" y="26"/>
                  <a:pt x="1919" y="63"/>
                </a:cubicBezTo>
                <a:cubicBezTo>
                  <a:pt x="2002" y="100"/>
                  <a:pt x="2078" y="150"/>
                  <a:pt x="2148" y="207"/>
                </a:cubicBezTo>
                <a:cubicBezTo>
                  <a:pt x="2289" y="321"/>
                  <a:pt x="2405" y="462"/>
                  <a:pt x="2508" y="609"/>
                </a:cubicBezTo>
                <a:cubicBezTo>
                  <a:pt x="2611" y="757"/>
                  <a:pt x="2700" y="914"/>
                  <a:pt x="2781" y="1075"/>
                </a:cubicBezTo>
                <a:cubicBezTo>
                  <a:pt x="2862" y="1235"/>
                  <a:pt x="2934" y="1400"/>
                  <a:pt x="3001" y="1567"/>
                </a:cubicBezTo>
                <a:cubicBezTo>
                  <a:pt x="3134" y="1902"/>
                  <a:pt x="3243" y="2245"/>
                  <a:pt x="3338" y="2592"/>
                </a:cubicBezTo>
                <a:cubicBezTo>
                  <a:pt x="3350" y="2635"/>
                  <a:pt x="3362" y="2679"/>
                  <a:pt x="3373" y="2722"/>
                </a:cubicBezTo>
                <a:lnTo>
                  <a:pt x="3406" y="2852"/>
                </a:lnTo>
                <a:lnTo>
                  <a:pt x="3375" y="2852"/>
                </a:lnTo>
                <a:lnTo>
                  <a:pt x="3344" y="2730"/>
                </a:lnTo>
                <a:cubicBezTo>
                  <a:pt x="3333" y="2686"/>
                  <a:pt x="3322" y="2643"/>
                  <a:pt x="3310" y="2599"/>
                </a:cubicBezTo>
                <a:cubicBezTo>
                  <a:pt x="3217" y="2253"/>
                  <a:pt x="3109" y="1910"/>
                  <a:pt x="2979" y="1576"/>
                </a:cubicBezTo>
                <a:cubicBezTo>
                  <a:pt x="2913" y="1409"/>
                  <a:pt x="2842" y="1245"/>
                  <a:pt x="2762" y="1084"/>
                </a:cubicBezTo>
                <a:cubicBezTo>
                  <a:pt x="2682" y="924"/>
                  <a:pt x="2594" y="767"/>
                  <a:pt x="2492" y="620"/>
                </a:cubicBezTo>
                <a:cubicBezTo>
                  <a:pt x="2391" y="473"/>
                  <a:pt x="2276" y="333"/>
                  <a:pt x="2138" y="219"/>
                </a:cubicBezTo>
                <a:cubicBezTo>
                  <a:pt x="2069" y="163"/>
                  <a:pt x="1994" y="113"/>
                  <a:pt x="1913" y="76"/>
                </a:cubicBezTo>
                <a:cubicBezTo>
                  <a:pt x="1832" y="40"/>
                  <a:pt x="1745" y="16"/>
                  <a:pt x="1656" y="14"/>
                </a:cubicBezTo>
                <a:cubicBezTo>
                  <a:pt x="1611" y="13"/>
                  <a:pt x="1567" y="16"/>
                  <a:pt x="1523" y="24"/>
                </a:cubicBezTo>
                <a:cubicBezTo>
                  <a:pt x="1480" y="33"/>
                  <a:pt x="1437" y="46"/>
                  <a:pt x="1396" y="62"/>
                </a:cubicBezTo>
                <a:cubicBezTo>
                  <a:pt x="1313" y="95"/>
                  <a:pt x="1238" y="144"/>
                  <a:pt x="1169" y="201"/>
                </a:cubicBezTo>
                <a:cubicBezTo>
                  <a:pt x="1100" y="257"/>
                  <a:pt x="1037" y="322"/>
                  <a:pt x="980" y="391"/>
                </a:cubicBezTo>
                <a:cubicBezTo>
                  <a:pt x="923" y="459"/>
                  <a:pt x="871" y="532"/>
                  <a:pt x="823" y="607"/>
                </a:cubicBezTo>
                <a:cubicBezTo>
                  <a:pt x="726" y="758"/>
                  <a:pt x="644" y="918"/>
                  <a:pt x="570" y="1081"/>
                </a:cubicBezTo>
                <a:cubicBezTo>
                  <a:pt x="497" y="1245"/>
                  <a:pt x="432" y="1412"/>
                  <a:pt x="374" y="1582"/>
                </a:cubicBezTo>
                <a:cubicBezTo>
                  <a:pt x="257" y="1921"/>
                  <a:pt x="163" y="2268"/>
                  <a:pt x="82" y="2617"/>
                </a:cubicBezTo>
                <a:cubicBezTo>
                  <a:pt x="72" y="2661"/>
                  <a:pt x="63" y="2705"/>
                  <a:pt x="53" y="2749"/>
                </a:cubicBezTo>
                <a:lnTo>
                  <a:pt x="31" y="2852"/>
                </a:lnTo>
                <a:lnTo>
                  <a:pt x="0" y="2852"/>
                </a:lnTo>
                <a:lnTo>
                  <a:pt x="24" y="2742"/>
                </a:lnTo>
                <a:cubicBezTo>
                  <a:pt x="34" y="2698"/>
                  <a:pt x="44" y="2655"/>
                  <a:pt x="54" y="2611"/>
                </a:cubicBezTo>
                <a:cubicBezTo>
                  <a:pt x="136" y="2261"/>
                  <a:pt x="232" y="1914"/>
                  <a:pt x="351" y="1574"/>
                </a:cubicBezTo>
                <a:cubicBezTo>
                  <a:pt x="411" y="1404"/>
                  <a:pt x="476" y="1236"/>
                  <a:pt x="551" y="1073"/>
                </a:cubicBezTo>
                <a:cubicBezTo>
                  <a:pt x="625" y="909"/>
                  <a:pt x="709" y="749"/>
                  <a:pt x="807" y="597"/>
                </a:cubicBezTo>
                <a:cubicBezTo>
                  <a:pt x="856" y="522"/>
                  <a:pt x="909" y="449"/>
                  <a:pt x="967" y="379"/>
                </a:cubicBezTo>
                <a:cubicBezTo>
                  <a:pt x="1025" y="310"/>
                  <a:pt x="1088" y="245"/>
                  <a:pt x="1158" y="188"/>
                </a:cubicBezTo>
                <a:cubicBezTo>
                  <a:pt x="1228" y="131"/>
                  <a:pt x="1306" y="82"/>
                  <a:pt x="1390" y="48"/>
                </a:cubicBezTo>
                <a:cubicBezTo>
                  <a:pt x="1432" y="32"/>
                  <a:pt x="1476" y="19"/>
                  <a:pt x="1521" y="10"/>
                </a:cubicBezTo>
                <a:cubicBezTo>
                  <a:pt x="1560" y="3"/>
                  <a:pt x="1599" y="0"/>
                  <a:pt x="1639" y="0"/>
                </a:cubicBezTo>
                <a:close/>
              </a:path>
            </a:pathLst>
          </a:custGeom>
          <a:solidFill>
            <a:srgbClr val="FFFFFF"/>
          </a:solidFill>
          <a:ln w="4740" cap="flat">
            <a:noFill/>
            <a:prstDash val="solid"/>
            <a:miter/>
          </a:ln>
        </p:spPr>
        <p:txBody>
          <a:bodyPr wrap="square" rtlCol="0" anchor="ctr">
            <a:noAutofit/>
          </a:bodyPr>
          <a:lstStyle/>
          <a:p>
            <a:endParaRPr lang="zh-CN" altLang="en-US" sz="1800"/>
          </a:p>
        </p:txBody>
      </p:sp>
      <p:sp>
        <p:nvSpPr>
          <p:cNvPr id="10" name="任意多边形: 形状 20"/>
          <p:cNvSpPr/>
          <p:nvPr userDrawn="1">
            <p:custDataLst>
              <p:tags r:id="rId9"/>
            </p:custDataLst>
          </p:nvPr>
        </p:nvSpPr>
        <p:spPr>
          <a:xfrm>
            <a:off x="3198951" y="5020945"/>
            <a:ext cx="5946443" cy="1837055"/>
          </a:xfrm>
          <a:custGeom>
            <a:avLst/>
            <a:gdLst>
              <a:gd name="connsiteX0" fmla="*/ 4575463 w 4575462"/>
              <a:gd name="connsiteY0" fmla="*/ 3000683 h 6002314"/>
              <a:gd name="connsiteX1" fmla="*/ 4540935 w 4575462"/>
              <a:gd name="connsiteY1" fmla="*/ 3520725 h 6002314"/>
              <a:gd name="connsiteX2" fmla="*/ 4436832 w 4575462"/>
              <a:gd name="connsiteY2" fmla="*/ 4031375 h 6002314"/>
              <a:gd name="connsiteX3" fmla="*/ 4259881 w 4575462"/>
              <a:gd name="connsiteY3" fmla="*/ 4521490 h 6002314"/>
              <a:gd name="connsiteX4" fmla="*/ 4008420 w 4575462"/>
              <a:gd name="connsiteY4" fmla="*/ 4977694 h 6002314"/>
              <a:gd name="connsiteX5" fmla="*/ 3679986 w 4575462"/>
              <a:gd name="connsiteY5" fmla="*/ 5381775 h 6002314"/>
              <a:gd name="connsiteX6" fmla="*/ 3275098 w 4575462"/>
              <a:gd name="connsiteY6" fmla="*/ 5708740 h 6002314"/>
              <a:gd name="connsiteX7" fmla="*/ 2802627 w 4575462"/>
              <a:gd name="connsiteY7" fmla="*/ 5926147 h 6002314"/>
              <a:gd name="connsiteX8" fmla="*/ 2288419 w 4575462"/>
              <a:gd name="connsiteY8" fmla="*/ 6002315 h 6002314"/>
              <a:gd name="connsiteX9" fmla="*/ 1774164 w 4575462"/>
              <a:gd name="connsiteY9" fmla="*/ 5926336 h 6002314"/>
              <a:gd name="connsiteX10" fmla="*/ 1301550 w 4575462"/>
              <a:gd name="connsiteY10" fmla="*/ 5709072 h 6002314"/>
              <a:gd name="connsiteX11" fmla="*/ 896425 w 4575462"/>
              <a:gd name="connsiteY11" fmla="*/ 5382202 h 6002314"/>
              <a:gd name="connsiteX12" fmla="*/ 567706 w 4575462"/>
              <a:gd name="connsiteY12" fmla="*/ 4978168 h 6002314"/>
              <a:gd name="connsiteX13" fmla="*/ 316009 w 4575462"/>
              <a:gd name="connsiteY13" fmla="*/ 4521869 h 6002314"/>
              <a:gd name="connsiteX14" fmla="*/ 138820 w 4575462"/>
              <a:gd name="connsiteY14" fmla="*/ 4031660 h 6002314"/>
              <a:gd name="connsiteX15" fmla="*/ 34622 w 4575462"/>
              <a:gd name="connsiteY15" fmla="*/ 3520867 h 6002314"/>
              <a:gd name="connsiteX16" fmla="*/ 0 w 4575462"/>
              <a:gd name="connsiteY16" fmla="*/ 3000683 h 6002314"/>
              <a:gd name="connsiteX17" fmla="*/ 34527 w 4575462"/>
              <a:gd name="connsiteY17" fmla="*/ 2480452 h 6002314"/>
              <a:gd name="connsiteX18" fmla="*/ 139057 w 4575462"/>
              <a:gd name="connsiteY18" fmla="*/ 1969707 h 6002314"/>
              <a:gd name="connsiteX19" fmla="*/ 316436 w 4575462"/>
              <a:gd name="connsiteY19" fmla="*/ 1479592 h 6002314"/>
              <a:gd name="connsiteX20" fmla="*/ 568275 w 4575462"/>
              <a:gd name="connsiteY20" fmla="*/ 1023483 h 6002314"/>
              <a:gd name="connsiteX21" fmla="*/ 897042 w 4575462"/>
              <a:gd name="connsiteY21" fmla="*/ 619639 h 6002314"/>
              <a:gd name="connsiteX22" fmla="*/ 1302119 w 4575462"/>
              <a:gd name="connsiteY22" fmla="*/ 293006 h 6002314"/>
              <a:gd name="connsiteX23" fmla="*/ 1774590 w 4575462"/>
              <a:gd name="connsiteY23" fmla="*/ 76121 h 6002314"/>
              <a:gd name="connsiteX24" fmla="*/ 2288466 w 4575462"/>
              <a:gd name="connsiteY24" fmla="*/ 0 h 6002314"/>
              <a:gd name="connsiteX25" fmla="*/ 2802390 w 4575462"/>
              <a:gd name="connsiteY25" fmla="*/ 76074 h 6002314"/>
              <a:gd name="connsiteX26" fmla="*/ 3274624 w 4575462"/>
              <a:gd name="connsiteY26" fmla="*/ 293338 h 6002314"/>
              <a:gd name="connsiteX27" fmla="*/ 3679417 w 4575462"/>
              <a:gd name="connsiteY27" fmla="*/ 620113 h 6002314"/>
              <a:gd name="connsiteX28" fmla="*/ 4007899 w 4575462"/>
              <a:gd name="connsiteY28" fmla="*/ 1024005 h 6002314"/>
              <a:gd name="connsiteX29" fmla="*/ 4259501 w 4575462"/>
              <a:gd name="connsiteY29" fmla="*/ 1480066 h 6002314"/>
              <a:gd name="connsiteX30" fmla="*/ 4436595 w 4575462"/>
              <a:gd name="connsiteY30" fmla="*/ 1970086 h 6002314"/>
              <a:gd name="connsiteX31" fmla="*/ 4540840 w 4575462"/>
              <a:gd name="connsiteY31" fmla="*/ 2480690 h 6002314"/>
              <a:gd name="connsiteX32" fmla="*/ 4575463 w 4575462"/>
              <a:gd name="connsiteY32" fmla="*/ 3000683 h 6002314"/>
              <a:gd name="connsiteX33" fmla="*/ 4555211 w 4575462"/>
              <a:gd name="connsiteY33" fmla="*/ 3000683 h 6002314"/>
              <a:gd name="connsiteX34" fmla="*/ 4521727 w 4575462"/>
              <a:gd name="connsiteY34" fmla="*/ 2483203 h 6002314"/>
              <a:gd name="connsiteX35" fmla="*/ 4419047 w 4575462"/>
              <a:gd name="connsiteY35" fmla="*/ 1974924 h 6002314"/>
              <a:gd name="connsiteX36" fmla="*/ 3996706 w 4575462"/>
              <a:gd name="connsiteY36" fmla="*/ 1031451 h 6002314"/>
              <a:gd name="connsiteX37" fmla="*/ 3671544 w 4575462"/>
              <a:gd name="connsiteY37" fmla="*/ 627891 h 6002314"/>
              <a:gd name="connsiteX38" fmla="*/ 3269834 w 4575462"/>
              <a:gd name="connsiteY38" fmla="*/ 300879 h 6002314"/>
              <a:gd name="connsiteX39" fmla="*/ 2800018 w 4575462"/>
              <a:gd name="connsiteY39" fmla="*/ 83852 h 6002314"/>
              <a:gd name="connsiteX40" fmla="*/ 2288466 w 4575462"/>
              <a:gd name="connsiteY40" fmla="*/ 7304 h 6002314"/>
              <a:gd name="connsiteX41" fmla="*/ 1776915 w 4575462"/>
              <a:gd name="connsiteY41" fmla="*/ 83804 h 6002314"/>
              <a:gd name="connsiteX42" fmla="*/ 1307289 w 4575462"/>
              <a:gd name="connsiteY42" fmla="*/ 301211 h 6002314"/>
              <a:gd name="connsiteX43" fmla="*/ 905863 w 4575462"/>
              <a:gd name="connsiteY43" fmla="*/ 628365 h 6002314"/>
              <a:gd name="connsiteX44" fmla="*/ 580986 w 4575462"/>
              <a:gd name="connsiteY44" fmla="*/ 1031973 h 6002314"/>
              <a:gd name="connsiteX45" fmla="*/ 159119 w 4575462"/>
              <a:gd name="connsiteY45" fmla="*/ 1975303 h 6002314"/>
              <a:gd name="connsiteX46" fmla="*/ 56723 w 4575462"/>
              <a:gd name="connsiteY46" fmla="*/ 2483440 h 6002314"/>
              <a:gd name="connsiteX47" fmla="*/ 23097 w 4575462"/>
              <a:gd name="connsiteY47" fmla="*/ 3000731 h 6002314"/>
              <a:gd name="connsiteX48" fmla="*/ 56628 w 4575462"/>
              <a:gd name="connsiteY48" fmla="*/ 3518021 h 6002314"/>
              <a:gd name="connsiteX49" fmla="*/ 159356 w 4575462"/>
              <a:gd name="connsiteY49" fmla="*/ 4026064 h 6002314"/>
              <a:gd name="connsiteX50" fmla="*/ 333414 w 4575462"/>
              <a:gd name="connsiteY50" fmla="*/ 4514233 h 6002314"/>
              <a:gd name="connsiteX51" fmla="*/ 581507 w 4575462"/>
              <a:gd name="connsiteY51" fmla="*/ 4969110 h 6002314"/>
              <a:gd name="connsiteX52" fmla="*/ 906385 w 4575462"/>
              <a:gd name="connsiteY52" fmla="*/ 5372527 h 6002314"/>
              <a:gd name="connsiteX53" fmla="*/ 1307763 w 4575462"/>
              <a:gd name="connsiteY53" fmla="*/ 5699396 h 6002314"/>
              <a:gd name="connsiteX54" fmla="*/ 1777199 w 4575462"/>
              <a:gd name="connsiteY54" fmla="*/ 5916424 h 6002314"/>
              <a:gd name="connsiteX55" fmla="*/ 2288419 w 4575462"/>
              <a:gd name="connsiteY55" fmla="*/ 5993067 h 6002314"/>
              <a:gd name="connsiteX56" fmla="*/ 2799686 w 4575462"/>
              <a:gd name="connsiteY56" fmla="*/ 5916614 h 6002314"/>
              <a:gd name="connsiteX57" fmla="*/ 3269312 w 4575462"/>
              <a:gd name="connsiteY57" fmla="*/ 5699729 h 6002314"/>
              <a:gd name="connsiteX58" fmla="*/ 3670928 w 4575462"/>
              <a:gd name="connsiteY58" fmla="*/ 5372954 h 6002314"/>
              <a:gd name="connsiteX59" fmla="*/ 3996089 w 4575462"/>
              <a:gd name="connsiteY59" fmla="*/ 4969584 h 6002314"/>
              <a:gd name="connsiteX60" fmla="*/ 4418715 w 4575462"/>
              <a:gd name="connsiteY60" fmla="*/ 4026395 h 6002314"/>
              <a:gd name="connsiteX61" fmla="*/ 4521538 w 4575462"/>
              <a:gd name="connsiteY61" fmla="*/ 3518211 h 6002314"/>
              <a:gd name="connsiteX62" fmla="*/ 4555211 w 4575462"/>
              <a:gd name="connsiteY62" fmla="*/ 3000683 h 6002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9364" h="2893">
                <a:moveTo>
                  <a:pt x="4684" y="0"/>
                </a:moveTo>
                <a:cubicBezTo>
                  <a:pt x="5146" y="0"/>
                  <a:pt x="5607" y="69"/>
                  <a:pt x="6049" y="202"/>
                </a:cubicBezTo>
                <a:cubicBezTo>
                  <a:pt x="6492" y="336"/>
                  <a:pt x="6914" y="534"/>
                  <a:pt x="7304" y="780"/>
                </a:cubicBezTo>
                <a:cubicBezTo>
                  <a:pt x="7695" y="1026"/>
                  <a:pt x="8055" y="1320"/>
                  <a:pt x="8380" y="1648"/>
                </a:cubicBezTo>
                <a:cubicBezTo>
                  <a:pt x="8705" y="1976"/>
                  <a:pt x="8996" y="2337"/>
                  <a:pt x="9253" y="2721"/>
                </a:cubicBezTo>
                <a:cubicBezTo>
                  <a:pt x="9285" y="2769"/>
                  <a:pt x="9317" y="2818"/>
                  <a:pt x="9348" y="2866"/>
                </a:cubicBezTo>
                <a:lnTo>
                  <a:pt x="9364" y="2893"/>
                </a:lnTo>
                <a:lnTo>
                  <a:pt x="9321" y="2893"/>
                </a:lnTo>
                <a:lnTo>
                  <a:pt x="9317" y="2886"/>
                </a:lnTo>
                <a:cubicBezTo>
                  <a:pt x="9286" y="2837"/>
                  <a:pt x="9255" y="2789"/>
                  <a:pt x="9223" y="2741"/>
                </a:cubicBezTo>
                <a:cubicBezTo>
                  <a:pt x="8970" y="2358"/>
                  <a:pt x="8682" y="1997"/>
                  <a:pt x="8359" y="1669"/>
                </a:cubicBezTo>
                <a:cubicBezTo>
                  <a:pt x="8037" y="1341"/>
                  <a:pt x="7680" y="1046"/>
                  <a:pt x="7292" y="800"/>
                </a:cubicBezTo>
                <a:cubicBezTo>
                  <a:pt x="6903" y="554"/>
                  <a:pt x="6483" y="357"/>
                  <a:pt x="6043" y="223"/>
                </a:cubicBezTo>
                <a:cubicBezTo>
                  <a:pt x="5603" y="90"/>
                  <a:pt x="5144" y="20"/>
                  <a:pt x="4684" y="19"/>
                </a:cubicBezTo>
                <a:cubicBezTo>
                  <a:pt x="4224" y="20"/>
                  <a:pt x="3764" y="90"/>
                  <a:pt x="3324" y="223"/>
                </a:cubicBezTo>
                <a:cubicBezTo>
                  <a:pt x="2884" y="357"/>
                  <a:pt x="2465" y="555"/>
                  <a:pt x="2076" y="800"/>
                </a:cubicBezTo>
                <a:cubicBezTo>
                  <a:pt x="1688" y="1047"/>
                  <a:pt x="1332" y="1342"/>
                  <a:pt x="1010" y="1670"/>
                </a:cubicBezTo>
                <a:cubicBezTo>
                  <a:pt x="687" y="1998"/>
                  <a:pt x="400" y="2359"/>
                  <a:pt x="146" y="2742"/>
                </a:cubicBezTo>
                <a:cubicBezTo>
                  <a:pt x="115" y="2790"/>
                  <a:pt x="83" y="2839"/>
                  <a:pt x="53" y="2887"/>
                </a:cubicBezTo>
                <a:lnTo>
                  <a:pt x="49" y="2893"/>
                </a:lnTo>
                <a:lnTo>
                  <a:pt x="0" y="2893"/>
                </a:lnTo>
                <a:lnTo>
                  <a:pt x="18" y="2865"/>
                </a:lnTo>
                <a:cubicBezTo>
                  <a:pt x="49" y="2816"/>
                  <a:pt x="80" y="2768"/>
                  <a:pt x="112" y="2720"/>
                </a:cubicBezTo>
                <a:cubicBezTo>
                  <a:pt x="369" y="2336"/>
                  <a:pt x="661" y="1974"/>
                  <a:pt x="986" y="1647"/>
                </a:cubicBezTo>
                <a:cubicBezTo>
                  <a:pt x="1312" y="1319"/>
                  <a:pt x="1671" y="1025"/>
                  <a:pt x="2063" y="779"/>
                </a:cubicBezTo>
                <a:cubicBezTo>
                  <a:pt x="2454" y="533"/>
                  <a:pt x="2876" y="336"/>
                  <a:pt x="3318" y="202"/>
                </a:cubicBezTo>
                <a:cubicBezTo>
                  <a:pt x="3760" y="69"/>
                  <a:pt x="4222" y="0"/>
                  <a:pt x="4684" y="0"/>
                </a:cubicBezTo>
                <a:close/>
              </a:path>
            </a:pathLst>
          </a:custGeom>
          <a:solidFill>
            <a:srgbClr val="FFFFFF"/>
          </a:solidFill>
          <a:ln w="4740" cap="flat">
            <a:noFill/>
            <a:prstDash val="solid"/>
            <a:miter/>
          </a:ln>
        </p:spPr>
        <p:txBody>
          <a:bodyPr wrap="square" rtlCol="0" anchor="ctr">
            <a:noAutofit/>
          </a:bodyPr>
          <a:lstStyle/>
          <a:p>
            <a:endParaRPr lang="zh-CN" altLang="en-US" sz="1800"/>
          </a:p>
        </p:txBody>
      </p:sp>
      <p:sp>
        <p:nvSpPr>
          <p:cNvPr id="14" name="任意多边形: 形状 22"/>
          <p:cNvSpPr/>
          <p:nvPr userDrawn="1">
            <p:custDataLst>
              <p:tags r:id="rId10"/>
            </p:custDataLst>
          </p:nvPr>
        </p:nvSpPr>
        <p:spPr>
          <a:xfrm>
            <a:off x="2994025" y="6118225"/>
            <a:ext cx="6623685" cy="21590"/>
          </a:xfrm>
          <a:custGeom>
            <a:avLst/>
            <a:gdLst>
              <a:gd name="connsiteX0" fmla="*/ 1328 w 3925137"/>
              <a:gd name="connsiteY0" fmla="*/ 5027 h 12615"/>
              <a:gd name="connsiteX1" fmla="*/ 491680 w 3925137"/>
              <a:gd name="connsiteY1" fmla="*/ 2561 h 12615"/>
              <a:gd name="connsiteX2" fmla="*/ 982031 w 3925137"/>
              <a:gd name="connsiteY2" fmla="*/ 1138 h 12615"/>
              <a:gd name="connsiteX3" fmla="*/ 1962782 w 3925137"/>
              <a:gd name="connsiteY3" fmla="*/ 0 h 12615"/>
              <a:gd name="connsiteX4" fmla="*/ 2943533 w 3925137"/>
              <a:gd name="connsiteY4" fmla="*/ 1233 h 12615"/>
              <a:gd name="connsiteX5" fmla="*/ 3433885 w 3925137"/>
              <a:gd name="connsiteY5" fmla="*/ 2751 h 12615"/>
              <a:gd name="connsiteX6" fmla="*/ 3924237 w 3925137"/>
              <a:gd name="connsiteY6" fmla="*/ 5407 h 12615"/>
              <a:gd name="connsiteX7" fmla="*/ 3925138 w 3925137"/>
              <a:gd name="connsiteY7" fmla="*/ 6308 h 12615"/>
              <a:gd name="connsiteX8" fmla="*/ 3924237 w 3925137"/>
              <a:gd name="connsiteY8" fmla="*/ 7209 h 12615"/>
              <a:gd name="connsiteX9" fmla="*/ 3433885 w 3925137"/>
              <a:gd name="connsiteY9" fmla="*/ 9865 h 12615"/>
              <a:gd name="connsiteX10" fmla="*/ 2943533 w 3925137"/>
              <a:gd name="connsiteY10" fmla="*/ 11383 h 12615"/>
              <a:gd name="connsiteX11" fmla="*/ 1962782 w 3925137"/>
              <a:gd name="connsiteY11" fmla="*/ 12616 h 12615"/>
              <a:gd name="connsiteX12" fmla="*/ 982031 w 3925137"/>
              <a:gd name="connsiteY12" fmla="*/ 11477 h 12615"/>
              <a:gd name="connsiteX13" fmla="*/ 491680 w 3925137"/>
              <a:gd name="connsiteY13" fmla="*/ 10055 h 12615"/>
              <a:gd name="connsiteX14" fmla="*/ 1328 w 3925137"/>
              <a:gd name="connsiteY14" fmla="*/ 7588 h 12615"/>
              <a:gd name="connsiteX15" fmla="*/ 0 w 3925137"/>
              <a:gd name="connsiteY15" fmla="*/ 6260 h 12615"/>
              <a:gd name="connsiteX16" fmla="*/ 1328 w 3925137"/>
              <a:gd name="connsiteY16" fmla="*/ 5027 h 12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25137" h="12615">
                <a:moveTo>
                  <a:pt x="1328" y="5027"/>
                </a:moveTo>
                <a:lnTo>
                  <a:pt x="491680" y="2561"/>
                </a:lnTo>
                <a:lnTo>
                  <a:pt x="982031" y="1138"/>
                </a:lnTo>
                <a:lnTo>
                  <a:pt x="1962782" y="0"/>
                </a:lnTo>
                <a:lnTo>
                  <a:pt x="2943533" y="1233"/>
                </a:lnTo>
                <a:lnTo>
                  <a:pt x="3433885" y="2751"/>
                </a:lnTo>
                <a:lnTo>
                  <a:pt x="3924237" y="5407"/>
                </a:lnTo>
                <a:cubicBezTo>
                  <a:pt x="3924711" y="5407"/>
                  <a:pt x="3925138" y="5834"/>
                  <a:pt x="3925138" y="6308"/>
                </a:cubicBezTo>
                <a:cubicBezTo>
                  <a:pt x="3925138" y="6782"/>
                  <a:pt x="3924759" y="7209"/>
                  <a:pt x="3924237" y="7209"/>
                </a:cubicBezTo>
                <a:lnTo>
                  <a:pt x="3433885" y="9865"/>
                </a:lnTo>
                <a:lnTo>
                  <a:pt x="2943533" y="11383"/>
                </a:lnTo>
                <a:lnTo>
                  <a:pt x="1962782" y="12616"/>
                </a:lnTo>
                <a:lnTo>
                  <a:pt x="982031" y="11477"/>
                </a:lnTo>
                <a:lnTo>
                  <a:pt x="491680" y="10055"/>
                </a:lnTo>
                <a:lnTo>
                  <a:pt x="1328" y="7588"/>
                </a:lnTo>
                <a:cubicBezTo>
                  <a:pt x="569" y="7588"/>
                  <a:pt x="0" y="6972"/>
                  <a:pt x="0" y="6260"/>
                </a:cubicBezTo>
                <a:cubicBezTo>
                  <a:pt x="0" y="5644"/>
                  <a:pt x="569" y="5027"/>
                  <a:pt x="1328" y="5027"/>
                </a:cubicBezTo>
                <a:close/>
              </a:path>
            </a:pathLst>
          </a:custGeom>
          <a:solidFill>
            <a:srgbClr val="FFFFFF"/>
          </a:solidFill>
          <a:ln w="4740" cap="flat">
            <a:noFill/>
            <a:prstDash val="solid"/>
            <a:miter/>
          </a:ln>
        </p:spPr>
        <p:txBody>
          <a:bodyPr rtlCol="0" anchor="ctr"/>
          <a:lstStyle/>
          <a:p>
            <a:endParaRPr lang="zh-CN" altLang="en-US" sz="1800"/>
          </a:p>
        </p:txBody>
      </p:sp>
      <p:sp>
        <p:nvSpPr>
          <p:cNvPr id="15" name="任意多边形: 形状 417"/>
          <p:cNvSpPr/>
          <p:nvPr userDrawn="1">
            <p:custDataLst>
              <p:tags r:id="rId11"/>
            </p:custDataLst>
          </p:nvPr>
        </p:nvSpPr>
        <p:spPr>
          <a:xfrm rot="19544213">
            <a:off x="2780030" y="5085080"/>
            <a:ext cx="673100" cy="434340"/>
          </a:xfrm>
          <a:custGeom>
            <a:avLst/>
            <a:gdLst>
              <a:gd name="connsiteX0" fmla="*/ 47 w 562393"/>
              <a:gd name="connsiteY0" fmla="*/ 362772 h 362772"/>
              <a:gd name="connsiteX1" fmla="*/ 562394 w 562393"/>
              <a:gd name="connsiteY1" fmla="*/ 362772 h 362772"/>
              <a:gd name="connsiteX2" fmla="*/ 562394 w 562393"/>
              <a:gd name="connsiteY2" fmla="*/ 32725 h 362772"/>
              <a:gd name="connsiteX3" fmla="*/ 529669 w 562393"/>
              <a:gd name="connsiteY3" fmla="*/ 0 h 362772"/>
              <a:gd name="connsiteX4" fmla="*/ 48091 w 562393"/>
              <a:gd name="connsiteY4" fmla="*/ 0 h 362772"/>
              <a:gd name="connsiteX5" fmla="*/ 0 w 562393"/>
              <a:gd name="connsiteY5" fmla="*/ 48091 h 362772"/>
              <a:gd name="connsiteX6" fmla="*/ 0 w 562393"/>
              <a:gd name="connsiteY6" fmla="*/ 362772 h 36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2393" h="362772">
                <a:moveTo>
                  <a:pt x="47" y="362772"/>
                </a:moveTo>
                <a:lnTo>
                  <a:pt x="562394" y="362772"/>
                </a:lnTo>
                <a:lnTo>
                  <a:pt x="562394" y="32725"/>
                </a:lnTo>
                <a:cubicBezTo>
                  <a:pt x="562394" y="14655"/>
                  <a:pt x="547739" y="0"/>
                  <a:pt x="529669" y="0"/>
                </a:cubicBezTo>
                <a:lnTo>
                  <a:pt x="48091" y="0"/>
                </a:lnTo>
                <a:cubicBezTo>
                  <a:pt x="21532" y="0"/>
                  <a:pt x="0" y="21532"/>
                  <a:pt x="0" y="48091"/>
                </a:cubicBezTo>
                <a:lnTo>
                  <a:pt x="0" y="362772"/>
                </a:lnTo>
                <a:close/>
              </a:path>
            </a:pathLst>
          </a:custGeom>
          <a:solidFill>
            <a:srgbClr val="7D97F4"/>
          </a:solidFill>
          <a:ln w="4740" cap="flat">
            <a:noFill/>
            <a:prstDash val="solid"/>
            <a:miter/>
          </a:ln>
        </p:spPr>
        <p:txBody>
          <a:bodyPr rtlCol="0" anchor="ctr"/>
          <a:lstStyle/>
          <a:p>
            <a:endParaRPr lang="zh-CN" altLang="en-US" sz="1800"/>
          </a:p>
        </p:txBody>
      </p:sp>
      <p:sp>
        <p:nvSpPr>
          <p:cNvPr id="18" name="任意多边形: 形状 419"/>
          <p:cNvSpPr/>
          <p:nvPr userDrawn="1">
            <p:custDataLst>
              <p:tags r:id="rId12"/>
            </p:custDataLst>
          </p:nvPr>
        </p:nvSpPr>
        <p:spPr>
          <a:xfrm rot="19544213">
            <a:off x="2821940" y="5064125"/>
            <a:ext cx="622935" cy="434340"/>
          </a:xfrm>
          <a:custGeom>
            <a:avLst/>
            <a:gdLst>
              <a:gd name="connsiteX0" fmla="*/ 0 w 520231"/>
              <a:gd name="connsiteY0" fmla="*/ 362772 h 362772"/>
              <a:gd name="connsiteX1" fmla="*/ 520231 w 520231"/>
              <a:gd name="connsiteY1" fmla="*/ 362772 h 362772"/>
              <a:gd name="connsiteX2" fmla="*/ 520231 w 520231"/>
              <a:gd name="connsiteY2" fmla="*/ 0 h 362772"/>
              <a:gd name="connsiteX3" fmla="*/ 48091 w 520231"/>
              <a:gd name="connsiteY3" fmla="*/ 0 h 362772"/>
              <a:gd name="connsiteX4" fmla="*/ 0 w 520231"/>
              <a:gd name="connsiteY4" fmla="*/ 48091 h 362772"/>
              <a:gd name="connsiteX5" fmla="*/ 0 w 520231"/>
              <a:gd name="connsiteY5" fmla="*/ 362772 h 36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0231" h="362772">
                <a:moveTo>
                  <a:pt x="0" y="362772"/>
                </a:moveTo>
                <a:lnTo>
                  <a:pt x="520231" y="362772"/>
                </a:lnTo>
                <a:lnTo>
                  <a:pt x="520231" y="0"/>
                </a:lnTo>
                <a:lnTo>
                  <a:pt x="48091" y="0"/>
                </a:lnTo>
                <a:cubicBezTo>
                  <a:pt x="21532" y="0"/>
                  <a:pt x="0" y="21532"/>
                  <a:pt x="0" y="48091"/>
                </a:cubicBezTo>
                <a:lnTo>
                  <a:pt x="0" y="362772"/>
                </a:lnTo>
                <a:close/>
              </a:path>
            </a:pathLst>
          </a:custGeom>
          <a:solidFill>
            <a:srgbClr val="91B3FA"/>
          </a:solidFill>
          <a:ln w="4740" cap="flat">
            <a:noFill/>
            <a:prstDash val="solid"/>
            <a:miter/>
          </a:ln>
        </p:spPr>
        <p:txBody>
          <a:bodyPr rtlCol="0" anchor="ctr"/>
          <a:lstStyle/>
          <a:p>
            <a:endParaRPr lang="zh-CN" altLang="en-US" sz="1800"/>
          </a:p>
        </p:txBody>
      </p:sp>
      <p:sp>
        <p:nvSpPr>
          <p:cNvPr id="19" name="任意多边形: 形状 420"/>
          <p:cNvSpPr/>
          <p:nvPr userDrawn="1">
            <p:custDataLst>
              <p:tags r:id="rId13"/>
            </p:custDataLst>
          </p:nvPr>
        </p:nvSpPr>
        <p:spPr>
          <a:xfrm rot="19544213">
            <a:off x="1837055" y="5228590"/>
            <a:ext cx="27940" cy="255905"/>
          </a:xfrm>
          <a:custGeom>
            <a:avLst/>
            <a:gdLst>
              <a:gd name="connsiteX0" fmla="*/ 0 w 23097"/>
              <a:gd name="connsiteY0" fmla="*/ 213566 h 213565"/>
              <a:gd name="connsiteX1" fmla="*/ 23097 w 23097"/>
              <a:gd name="connsiteY1" fmla="*/ 213566 h 213565"/>
              <a:gd name="connsiteX2" fmla="*/ 23097 w 23097"/>
              <a:gd name="connsiteY2" fmla="*/ 0 h 213565"/>
              <a:gd name="connsiteX3" fmla="*/ 0 w 23097"/>
              <a:gd name="connsiteY3" fmla="*/ 0 h 213565"/>
            </a:gdLst>
            <a:ahLst/>
            <a:cxnLst>
              <a:cxn ang="0">
                <a:pos x="connsiteX0" y="connsiteY0"/>
              </a:cxn>
              <a:cxn ang="0">
                <a:pos x="connsiteX1" y="connsiteY1"/>
              </a:cxn>
              <a:cxn ang="0">
                <a:pos x="connsiteX2" y="connsiteY2"/>
              </a:cxn>
              <a:cxn ang="0">
                <a:pos x="connsiteX3" y="connsiteY3"/>
              </a:cxn>
            </a:cxnLst>
            <a:rect l="l" t="t" r="r" b="b"/>
            <a:pathLst>
              <a:path w="23097" h="213565">
                <a:moveTo>
                  <a:pt x="0" y="213566"/>
                </a:moveTo>
                <a:lnTo>
                  <a:pt x="23097" y="213566"/>
                </a:lnTo>
                <a:lnTo>
                  <a:pt x="23097" y="0"/>
                </a:lnTo>
                <a:lnTo>
                  <a:pt x="0" y="0"/>
                </a:lnTo>
                <a:close/>
              </a:path>
            </a:pathLst>
          </a:custGeom>
          <a:gradFill>
            <a:gsLst>
              <a:gs pos="0">
                <a:srgbClr val="09005D"/>
              </a:gs>
              <a:gs pos="50000">
                <a:srgbClr val="110777"/>
              </a:gs>
              <a:gs pos="100000">
                <a:srgbClr val="1A0F91"/>
              </a:gs>
            </a:gsLst>
            <a:lin ang="1938066" scaled="1"/>
          </a:gradFill>
          <a:ln w="4740" cap="flat">
            <a:noFill/>
            <a:prstDash val="solid"/>
            <a:miter/>
          </a:ln>
        </p:spPr>
        <p:txBody>
          <a:bodyPr rtlCol="0" anchor="ctr"/>
          <a:lstStyle/>
          <a:p>
            <a:endParaRPr lang="zh-CN" altLang="en-US" sz="1800"/>
          </a:p>
        </p:txBody>
      </p:sp>
      <p:sp>
        <p:nvSpPr>
          <p:cNvPr id="24" name="任意多边形: 形状 421"/>
          <p:cNvSpPr/>
          <p:nvPr userDrawn="1">
            <p:custDataLst>
              <p:tags r:id="rId14"/>
            </p:custDataLst>
          </p:nvPr>
        </p:nvSpPr>
        <p:spPr>
          <a:xfrm rot="19544213">
            <a:off x="1748790" y="5247640"/>
            <a:ext cx="75565" cy="17780"/>
          </a:xfrm>
          <a:custGeom>
            <a:avLst/>
            <a:gdLst>
              <a:gd name="connsiteX0" fmla="*/ 0 w 63031"/>
              <a:gd name="connsiteY0" fmla="*/ 14797 h 14797"/>
              <a:gd name="connsiteX1" fmla="*/ 63031 w 63031"/>
              <a:gd name="connsiteY1" fmla="*/ 14797 h 14797"/>
              <a:gd name="connsiteX2" fmla="*/ 63031 w 63031"/>
              <a:gd name="connsiteY2" fmla="*/ 11857 h 14797"/>
              <a:gd name="connsiteX3" fmla="*/ 51174 w 63031"/>
              <a:gd name="connsiteY3" fmla="*/ 0 h 14797"/>
              <a:gd name="connsiteX4" fmla="*/ 11857 w 63031"/>
              <a:gd name="connsiteY4" fmla="*/ 0 h 14797"/>
              <a:gd name="connsiteX5" fmla="*/ 0 w 63031"/>
              <a:gd name="connsiteY5" fmla="*/ 11857 h 14797"/>
              <a:gd name="connsiteX6" fmla="*/ 0 w 63031"/>
              <a:gd name="connsiteY6" fmla="*/ 14797 h 14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31" h="14797">
                <a:moveTo>
                  <a:pt x="0" y="14797"/>
                </a:moveTo>
                <a:lnTo>
                  <a:pt x="63031" y="14797"/>
                </a:lnTo>
                <a:lnTo>
                  <a:pt x="63031" y="11857"/>
                </a:lnTo>
                <a:cubicBezTo>
                  <a:pt x="63031" y="5312"/>
                  <a:pt x="57719" y="0"/>
                  <a:pt x="51174" y="0"/>
                </a:cubicBezTo>
                <a:lnTo>
                  <a:pt x="11857" y="0"/>
                </a:lnTo>
                <a:cubicBezTo>
                  <a:pt x="5312" y="0"/>
                  <a:pt x="0" y="5312"/>
                  <a:pt x="0" y="11857"/>
                </a:cubicBezTo>
                <a:lnTo>
                  <a:pt x="0" y="14797"/>
                </a:lnTo>
                <a:close/>
              </a:path>
            </a:pathLst>
          </a:custGeom>
          <a:gradFill>
            <a:gsLst>
              <a:gs pos="0">
                <a:srgbClr val="233894"/>
              </a:gs>
              <a:gs pos="99640">
                <a:srgbClr val="DD397A"/>
              </a:gs>
            </a:gsLst>
            <a:lin ang="6917015" scaled="1"/>
          </a:gradFill>
          <a:ln w="4740" cap="flat">
            <a:noFill/>
            <a:prstDash val="solid"/>
            <a:miter/>
          </a:ln>
        </p:spPr>
        <p:txBody>
          <a:bodyPr rtlCol="0" anchor="ctr"/>
          <a:lstStyle/>
          <a:p>
            <a:endParaRPr lang="zh-CN" altLang="en-US" sz="1800"/>
          </a:p>
        </p:txBody>
      </p:sp>
      <p:sp>
        <p:nvSpPr>
          <p:cNvPr id="25" name="任意多边形: 形状 422"/>
          <p:cNvSpPr/>
          <p:nvPr userDrawn="1">
            <p:custDataLst>
              <p:tags r:id="rId15"/>
            </p:custDataLst>
          </p:nvPr>
        </p:nvSpPr>
        <p:spPr>
          <a:xfrm rot="19544213">
            <a:off x="1972310" y="5342890"/>
            <a:ext cx="48895" cy="130810"/>
          </a:xfrm>
          <a:custGeom>
            <a:avLst/>
            <a:gdLst>
              <a:gd name="connsiteX0" fmla="*/ 0 w 41072"/>
              <a:gd name="connsiteY0" fmla="*/ 109178 h 109177"/>
              <a:gd name="connsiteX1" fmla="*/ 41072 w 41072"/>
              <a:gd name="connsiteY1" fmla="*/ 109178 h 109177"/>
              <a:gd name="connsiteX2" fmla="*/ 41072 w 41072"/>
              <a:gd name="connsiteY2" fmla="*/ 0 h 109177"/>
              <a:gd name="connsiteX3" fmla="*/ 0 w 41072"/>
              <a:gd name="connsiteY3" fmla="*/ 0 h 109177"/>
            </a:gdLst>
            <a:ahLst/>
            <a:cxnLst>
              <a:cxn ang="0">
                <a:pos x="connsiteX0" y="connsiteY0"/>
              </a:cxn>
              <a:cxn ang="0">
                <a:pos x="connsiteX1" y="connsiteY1"/>
              </a:cxn>
              <a:cxn ang="0">
                <a:pos x="connsiteX2" y="connsiteY2"/>
              </a:cxn>
              <a:cxn ang="0">
                <a:pos x="connsiteX3" y="connsiteY3"/>
              </a:cxn>
            </a:cxnLst>
            <a:rect l="l" t="t" r="r" b="b"/>
            <a:pathLst>
              <a:path w="41072" h="109177">
                <a:moveTo>
                  <a:pt x="0" y="109178"/>
                </a:moveTo>
                <a:lnTo>
                  <a:pt x="41072" y="109178"/>
                </a:lnTo>
                <a:lnTo>
                  <a:pt x="41072" y="0"/>
                </a:lnTo>
                <a:lnTo>
                  <a:pt x="0" y="0"/>
                </a:lnTo>
                <a:close/>
              </a:path>
            </a:pathLst>
          </a:custGeom>
          <a:gradFill>
            <a:gsLst>
              <a:gs pos="0">
                <a:srgbClr val="09005D"/>
              </a:gs>
              <a:gs pos="50000">
                <a:srgbClr val="110777"/>
              </a:gs>
              <a:gs pos="100000">
                <a:srgbClr val="1A0F91"/>
              </a:gs>
            </a:gsLst>
            <a:lin ang="1938066" scaled="1"/>
          </a:gradFill>
          <a:ln w="4740" cap="flat">
            <a:noFill/>
            <a:prstDash val="solid"/>
            <a:miter/>
          </a:ln>
        </p:spPr>
        <p:txBody>
          <a:bodyPr rtlCol="0" anchor="ctr"/>
          <a:lstStyle/>
          <a:p>
            <a:endParaRPr lang="zh-CN" altLang="en-US" sz="1800"/>
          </a:p>
        </p:txBody>
      </p:sp>
      <p:sp>
        <p:nvSpPr>
          <p:cNvPr id="26" name="任意多边形: 形状 423"/>
          <p:cNvSpPr/>
          <p:nvPr userDrawn="1">
            <p:custDataLst>
              <p:tags r:id="rId16"/>
            </p:custDataLst>
          </p:nvPr>
        </p:nvSpPr>
        <p:spPr>
          <a:xfrm rot="19544213">
            <a:off x="1673860" y="5546090"/>
            <a:ext cx="49530" cy="130810"/>
          </a:xfrm>
          <a:custGeom>
            <a:avLst/>
            <a:gdLst>
              <a:gd name="connsiteX0" fmla="*/ 0 w 41119"/>
              <a:gd name="connsiteY0" fmla="*/ 109178 h 109177"/>
              <a:gd name="connsiteX1" fmla="*/ 41119 w 41119"/>
              <a:gd name="connsiteY1" fmla="*/ 109178 h 109177"/>
              <a:gd name="connsiteX2" fmla="*/ 41119 w 41119"/>
              <a:gd name="connsiteY2" fmla="*/ 0 h 109177"/>
              <a:gd name="connsiteX3" fmla="*/ 0 w 41119"/>
              <a:gd name="connsiteY3" fmla="*/ 0 h 109177"/>
            </a:gdLst>
            <a:ahLst/>
            <a:cxnLst>
              <a:cxn ang="0">
                <a:pos x="connsiteX0" y="connsiteY0"/>
              </a:cxn>
              <a:cxn ang="0">
                <a:pos x="connsiteX1" y="connsiteY1"/>
              </a:cxn>
              <a:cxn ang="0">
                <a:pos x="connsiteX2" y="connsiteY2"/>
              </a:cxn>
              <a:cxn ang="0">
                <a:pos x="connsiteX3" y="connsiteY3"/>
              </a:cxn>
            </a:cxnLst>
            <a:rect l="l" t="t" r="r" b="b"/>
            <a:pathLst>
              <a:path w="41119" h="109177">
                <a:moveTo>
                  <a:pt x="0" y="109178"/>
                </a:moveTo>
                <a:lnTo>
                  <a:pt x="41119" y="109178"/>
                </a:lnTo>
                <a:lnTo>
                  <a:pt x="41119" y="0"/>
                </a:lnTo>
                <a:lnTo>
                  <a:pt x="0" y="0"/>
                </a:lnTo>
                <a:close/>
              </a:path>
            </a:pathLst>
          </a:custGeom>
          <a:gradFill>
            <a:gsLst>
              <a:gs pos="0">
                <a:srgbClr val="09005D"/>
              </a:gs>
              <a:gs pos="50000">
                <a:srgbClr val="110777"/>
              </a:gs>
              <a:gs pos="100000">
                <a:srgbClr val="1A0F91"/>
              </a:gs>
            </a:gsLst>
            <a:lin ang="1938066" scaled="1"/>
          </a:gradFill>
          <a:ln w="4740" cap="flat">
            <a:noFill/>
            <a:prstDash val="solid"/>
            <a:miter/>
          </a:ln>
        </p:spPr>
        <p:txBody>
          <a:bodyPr rtlCol="0" anchor="ctr"/>
          <a:lstStyle/>
          <a:p>
            <a:endParaRPr lang="zh-CN" altLang="en-US" sz="1800"/>
          </a:p>
        </p:txBody>
      </p:sp>
      <p:sp>
        <p:nvSpPr>
          <p:cNvPr id="27" name="任意多边形: 形状 424"/>
          <p:cNvSpPr/>
          <p:nvPr userDrawn="1">
            <p:custDataLst>
              <p:tags r:id="rId17"/>
            </p:custDataLst>
          </p:nvPr>
        </p:nvSpPr>
        <p:spPr>
          <a:xfrm rot="19544213">
            <a:off x="1854200" y="5750560"/>
            <a:ext cx="639445" cy="364490"/>
          </a:xfrm>
          <a:custGeom>
            <a:avLst/>
            <a:gdLst>
              <a:gd name="connsiteX0" fmla="*/ 0 w 534459"/>
              <a:gd name="connsiteY0" fmla="*/ 0 h 304578"/>
              <a:gd name="connsiteX1" fmla="*/ 534459 w 534459"/>
              <a:gd name="connsiteY1" fmla="*/ 0 h 304578"/>
              <a:gd name="connsiteX2" fmla="*/ 534459 w 534459"/>
              <a:gd name="connsiteY2" fmla="*/ 304579 h 304578"/>
              <a:gd name="connsiteX3" fmla="*/ 0 w 534459"/>
              <a:gd name="connsiteY3" fmla="*/ 304579 h 304578"/>
            </a:gdLst>
            <a:ahLst/>
            <a:cxnLst>
              <a:cxn ang="0">
                <a:pos x="connsiteX0" y="connsiteY0"/>
              </a:cxn>
              <a:cxn ang="0">
                <a:pos x="connsiteX1" y="connsiteY1"/>
              </a:cxn>
              <a:cxn ang="0">
                <a:pos x="connsiteX2" y="connsiteY2"/>
              </a:cxn>
              <a:cxn ang="0">
                <a:pos x="connsiteX3" y="connsiteY3"/>
              </a:cxn>
            </a:cxnLst>
            <a:rect l="l" t="t" r="r" b="b"/>
            <a:pathLst>
              <a:path w="534459" h="304578">
                <a:moveTo>
                  <a:pt x="0" y="0"/>
                </a:moveTo>
                <a:lnTo>
                  <a:pt x="534459" y="0"/>
                </a:lnTo>
                <a:lnTo>
                  <a:pt x="534459" y="304579"/>
                </a:lnTo>
                <a:lnTo>
                  <a:pt x="0" y="304579"/>
                </a:lnTo>
                <a:close/>
              </a:path>
            </a:pathLst>
          </a:custGeom>
          <a:solidFill>
            <a:srgbClr val="91B3FA"/>
          </a:solidFill>
          <a:ln w="4740" cap="flat">
            <a:noFill/>
            <a:prstDash val="solid"/>
            <a:miter/>
          </a:ln>
        </p:spPr>
        <p:txBody>
          <a:bodyPr rtlCol="0" anchor="ctr"/>
          <a:lstStyle/>
          <a:p>
            <a:endParaRPr lang="zh-CN" altLang="en-US" sz="1800"/>
          </a:p>
        </p:txBody>
      </p:sp>
      <p:sp>
        <p:nvSpPr>
          <p:cNvPr id="28" name="任意多边形: 形状 425"/>
          <p:cNvSpPr/>
          <p:nvPr userDrawn="1">
            <p:custDataLst>
              <p:tags r:id="rId18"/>
            </p:custDataLst>
          </p:nvPr>
        </p:nvSpPr>
        <p:spPr>
          <a:xfrm rot="19544213">
            <a:off x="1707515" y="5464810"/>
            <a:ext cx="486410" cy="364490"/>
          </a:xfrm>
          <a:custGeom>
            <a:avLst/>
            <a:gdLst>
              <a:gd name="connsiteX0" fmla="*/ 0 w 406357"/>
              <a:gd name="connsiteY0" fmla="*/ 304579 h 304578"/>
              <a:gd name="connsiteX1" fmla="*/ 406358 w 406357"/>
              <a:gd name="connsiteY1" fmla="*/ 304579 h 304578"/>
              <a:gd name="connsiteX2" fmla="*/ 406358 w 406357"/>
              <a:gd name="connsiteY2" fmla="*/ 8300 h 304578"/>
              <a:gd name="connsiteX3" fmla="*/ 398058 w 406357"/>
              <a:gd name="connsiteY3" fmla="*/ 0 h 304578"/>
              <a:gd name="connsiteX4" fmla="*/ 0 w 406357"/>
              <a:gd name="connsiteY4" fmla="*/ 0 h 304578"/>
              <a:gd name="connsiteX5" fmla="*/ 0 w 406357"/>
              <a:gd name="connsiteY5" fmla="*/ 304579 h 30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357" h="304578">
                <a:moveTo>
                  <a:pt x="0" y="304579"/>
                </a:moveTo>
                <a:lnTo>
                  <a:pt x="406358" y="304579"/>
                </a:lnTo>
                <a:lnTo>
                  <a:pt x="406358" y="8300"/>
                </a:lnTo>
                <a:cubicBezTo>
                  <a:pt x="406358" y="3699"/>
                  <a:pt x="402611" y="0"/>
                  <a:pt x="398058" y="0"/>
                </a:cubicBezTo>
                <a:lnTo>
                  <a:pt x="0" y="0"/>
                </a:lnTo>
                <a:lnTo>
                  <a:pt x="0" y="304579"/>
                </a:lnTo>
                <a:close/>
              </a:path>
            </a:pathLst>
          </a:custGeom>
          <a:solidFill>
            <a:srgbClr val="91B3FA"/>
          </a:solidFill>
          <a:ln w="4740" cap="flat">
            <a:noFill/>
            <a:prstDash val="solid"/>
            <a:miter/>
          </a:ln>
        </p:spPr>
        <p:txBody>
          <a:bodyPr rtlCol="0" anchor="ctr"/>
          <a:lstStyle/>
          <a:p>
            <a:endParaRPr lang="zh-CN" altLang="en-US" sz="1800"/>
          </a:p>
        </p:txBody>
      </p:sp>
      <p:sp>
        <p:nvSpPr>
          <p:cNvPr id="29" name="任意多边形: 形状 426"/>
          <p:cNvSpPr/>
          <p:nvPr userDrawn="1">
            <p:custDataLst>
              <p:tags r:id="rId19"/>
            </p:custDataLst>
          </p:nvPr>
        </p:nvSpPr>
        <p:spPr>
          <a:xfrm rot="19544213">
            <a:off x="1732280" y="5759450"/>
            <a:ext cx="675005" cy="53340"/>
          </a:xfrm>
          <a:custGeom>
            <a:avLst/>
            <a:gdLst>
              <a:gd name="connsiteX0" fmla="*/ 17833 w 564054"/>
              <a:gd name="connsiteY0" fmla="*/ 44439 h 44439"/>
              <a:gd name="connsiteX1" fmla="*/ 546221 w 564054"/>
              <a:gd name="connsiteY1" fmla="*/ 44439 h 44439"/>
              <a:gd name="connsiteX2" fmla="*/ 564054 w 564054"/>
              <a:gd name="connsiteY2" fmla="*/ 26607 h 44439"/>
              <a:gd name="connsiteX3" fmla="*/ 564054 w 564054"/>
              <a:gd name="connsiteY3" fmla="*/ 17833 h 44439"/>
              <a:gd name="connsiteX4" fmla="*/ 546221 w 564054"/>
              <a:gd name="connsiteY4" fmla="*/ 0 h 44439"/>
              <a:gd name="connsiteX5" fmla="*/ 17833 w 564054"/>
              <a:gd name="connsiteY5" fmla="*/ 0 h 44439"/>
              <a:gd name="connsiteX6" fmla="*/ 0 w 564054"/>
              <a:gd name="connsiteY6" fmla="*/ 17833 h 44439"/>
              <a:gd name="connsiteX7" fmla="*/ 0 w 564054"/>
              <a:gd name="connsiteY7" fmla="*/ 26607 h 44439"/>
              <a:gd name="connsiteX8" fmla="*/ 17833 w 564054"/>
              <a:gd name="connsiteY8" fmla="*/ 44439 h 44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4054" h="44439">
                <a:moveTo>
                  <a:pt x="17833" y="44439"/>
                </a:moveTo>
                <a:lnTo>
                  <a:pt x="546221" y="44439"/>
                </a:lnTo>
                <a:cubicBezTo>
                  <a:pt x="556039" y="44439"/>
                  <a:pt x="564054" y="36472"/>
                  <a:pt x="564054" y="26607"/>
                </a:cubicBezTo>
                <a:lnTo>
                  <a:pt x="564054" y="17833"/>
                </a:lnTo>
                <a:cubicBezTo>
                  <a:pt x="564054" y="8015"/>
                  <a:pt x="556086" y="0"/>
                  <a:pt x="546221" y="0"/>
                </a:cubicBezTo>
                <a:lnTo>
                  <a:pt x="17833" y="0"/>
                </a:lnTo>
                <a:cubicBezTo>
                  <a:pt x="8015" y="0"/>
                  <a:pt x="0" y="7968"/>
                  <a:pt x="0" y="17833"/>
                </a:cubicBezTo>
                <a:lnTo>
                  <a:pt x="0" y="26607"/>
                </a:lnTo>
                <a:cubicBezTo>
                  <a:pt x="47" y="36472"/>
                  <a:pt x="8015" y="44439"/>
                  <a:pt x="17833" y="44439"/>
                </a:cubicBezTo>
                <a:close/>
              </a:path>
            </a:pathLst>
          </a:custGeom>
          <a:solidFill>
            <a:srgbClr val="7D97F4"/>
          </a:solidFill>
          <a:ln w="4740" cap="flat">
            <a:noFill/>
            <a:prstDash val="solid"/>
            <a:miter/>
          </a:ln>
        </p:spPr>
        <p:txBody>
          <a:bodyPr rtlCol="0" anchor="ctr"/>
          <a:lstStyle/>
          <a:p>
            <a:endParaRPr lang="zh-CN" altLang="en-US" sz="1800"/>
          </a:p>
        </p:txBody>
      </p:sp>
      <p:sp>
        <p:nvSpPr>
          <p:cNvPr id="30" name="任意多边形: 形状 427"/>
          <p:cNvSpPr/>
          <p:nvPr userDrawn="1">
            <p:custDataLst>
              <p:tags r:id="rId20"/>
            </p:custDataLst>
          </p:nvPr>
        </p:nvSpPr>
        <p:spPr>
          <a:xfrm rot="19544213">
            <a:off x="1748155" y="5622290"/>
            <a:ext cx="55245" cy="107950"/>
          </a:xfrm>
          <a:custGeom>
            <a:avLst/>
            <a:gdLst>
              <a:gd name="connsiteX0" fmla="*/ 0 w 46288"/>
              <a:gd name="connsiteY0" fmla="*/ 90349 h 90349"/>
              <a:gd name="connsiteX1" fmla="*/ 46289 w 46288"/>
              <a:gd name="connsiteY1" fmla="*/ 90349 h 90349"/>
              <a:gd name="connsiteX2" fmla="*/ 46289 w 46288"/>
              <a:gd name="connsiteY2" fmla="*/ 0 h 90349"/>
              <a:gd name="connsiteX3" fmla="*/ 0 w 46288"/>
              <a:gd name="connsiteY3" fmla="*/ 0 h 90349"/>
            </a:gdLst>
            <a:ahLst/>
            <a:cxnLst>
              <a:cxn ang="0">
                <a:pos x="connsiteX0" y="connsiteY0"/>
              </a:cxn>
              <a:cxn ang="0">
                <a:pos x="connsiteX1" y="connsiteY1"/>
              </a:cxn>
              <a:cxn ang="0">
                <a:pos x="connsiteX2" y="connsiteY2"/>
              </a:cxn>
              <a:cxn ang="0">
                <a:pos x="connsiteX3" y="connsiteY3"/>
              </a:cxn>
            </a:cxnLst>
            <a:rect l="l" t="t" r="r" b="b"/>
            <a:pathLst>
              <a:path w="46288" h="90349">
                <a:moveTo>
                  <a:pt x="0" y="90349"/>
                </a:moveTo>
                <a:lnTo>
                  <a:pt x="46289" y="90349"/>
                </a:lnTo>
                <a:lnTo>
                  <a:pt x="46289" y="0"/>
                </a:lnTo>
                <a:lnTo>
                  <a:pt x="0" y="0"/>
                </a:lnTo>
                <a:close/>
              </a:path>
            </a:pathLst>
          </a:custGeom>
          <a:gradFill>
            <a:gsLst>
              <a:gs pos="0">
                <a:srgbClr val="4042E2"/>
              </a:gs>
              <a:gs pos="50000">
                <a:srgbClr val="474AF0"/>
              </a:gs>
              <a:gs pos="100000">
                <a:srgbClr val="4F52FF"/>
              </a:gs>
            </a:gsLst>
            <a:lin ang="8556673" scaled="1"/>
          </a:gradFill>
          <a:ln w="4740" cap="flat">
            <a:noFill/>
            <a:prstDash val="solid"/>
            <a:miter/>
          </a:ln>
        </p:spPr>
        <p:txBody>
          <a:bodyPr rtlCol="0" anchor="ctr"/>
          <a:lstStyle/>
          <a:p>
            <a:endParaRPr lang="zh-CN" altLang="en-US" sz="1800"/>
          </a:p>
        </p:txBody>
      </p:sp>
      <p:sp>
        <p:nvSpPr>
          <p:cNvPr id="31" name="任意多边形: 形状 428"/>
          <p:cNvSpPr/>
          <p:nvPr userDrawn="1">
            <p:custDataLst>
              <p:tags r:id="rId21"/>
            </p:custDataLst>
          </p:nvPr>
        </p:nvSpPr>
        <p:spPr>
          <a:xfrm rot="19544213">
            <a:off x="1827530" y="5568950"/>
            <a:ext cx="55245" cy="107950"/>
          </a:xfrm>
          <a:custGeom>
            <a:avLst/>
            <a:gdLst>
              <a:gd name="connsiteX0" fmla="*/ 0 w 46241"/>
              <a:gd name="connsiteY0" fmla="*/ 90349 h 90349"/>
              <a:gd name="connsiteX1" fmla="*/ 46242 w 46241"/>
              <a:gd name="connsiteY1" fmla="*/ 90349 h 90349"/>
              <a:gd name="connsiteX2" fmla="*/ 46242 w 46241"/>
              <a:gd name="connsiteY2" fmla="*/ 0 h 90349"/>
              <a:gd name="connsiteX3" fmla="*/ 0 w 46241"/>
              <a:gd name="connsiteY3" fmla="*/ 0 h 90349"/>
            </a:gdLst>
            <a:ahLst/>
            <a:cxnLst>
              <a:cxn ang="0">
                <a:pos x="connsiteX0" y="connsiteY0"/>
              </a:cxn>
              <a:cxn ang="0">
                <a:pos x="connsiteX1" y="connsiteY1"/>
              </a:cxn>
              <a:cxn ang="0">
                <a:pos x="connsiteX2" y="connsiteY2"/>
              </a:cxn>
              <a:cxn ang="0">
                <a:pos x="connsiteX3" y="connsiteY3"/>
              </a:cxn>
            </a:cxnLst>
            <a:rect l="l" t="t" r="r" b="b"/>
            <a:pathLst>
              <a:path w="46241" h="90349">
                <a:moveTo>
                  <a:pt x="0" y="90349"/>
                </a:moveTo>
                <a:lnTo>
                  <a:pt x="46242" y="90349"/>
                </a:lnTo>
                <a:lnTo>
                  <a:pt x="46242" y="0"/>
                </a:lnTo>
                <a:lnTo>
                  <a:pt x="0" y="0"/>
                </a:lnTo>
                <a:close/>
              </a:path>
            </a:pathLst>
          </a:custGeom>
          <a:gradFill>
            <a:gsLst>
              <a:gs pos="0">
                <a:srgbClr val="4042E2"/>
              </a:gs>
              <a:gs pos="50000">
                <a:srgbClr val="474AF0"/>
              </a:gs>
              <a:gs pos="100000">
                <a:srgbClr val="4F52FF"/>
              </a:gs>
            </a:gsLst>
            <a:lin ang="8556687" scaled="1"/>
          </a:gradFill>
          <a:ln w="4740" cap="flat">
            <a:noFill/>
            <a:prstDash val="solid"/>
            <a:miter/>
          </a:ln>
        </p:spPr>
        <p:txBody>
          <a:bodyPr rtlCol="0" anchor="ctr"/>
          <a:lstStyle/>
          <a:p>
            <a:endParaRPr lang="zh-CN" altLang="en-US" sz="1800"/>
          </a:p>
        </p:txBody>
      </p:sp>
      <p:sp>
        <p:nvSpPr>
          <p:cNvPr id="32" name="任意多边形: 形状 429"/>
          <p:cNvSpPr/>
          <p:nvPr userDrawn="1">
            <p:custDataLst>
              <p:tags r:id="rId22"/>
            </p:custDataLst>
          </p:nvPr>
        </p:nvSpPr>
        <p:spPr>
          <a:xfrm rot="19544213">
            <a:off x="1920875" y="5504815"/>
            <a:ext cx="55245" cy="107950"/>
          </a:xfrm>
          <a:custGeom>
            <a:avLst/>
            <a:gdLst>
              <a:gd name="connsiteX0" fmla="*/ 0 w 46241"/>
              <a:gd name="connsiteY0" fmla="*/ 90349 h 90349"/>
              <a:gd name="connsiteX1" fmla="*/ 46242 w 46241"/>
              <a:gd name="connsiteY1" fmla="*/ 90349 h 90349"/>
              <a:gd name="connsiteX2" fmla="*/ 46242 w 46241"/>
              <a:gd name="connsiteY2" fmla="*/ 0 h 90349"/>
              <a:gd name="connsiteX3" fmla="*/ 0 w 46241"/>
              <a:gd name="connsiteY3" fmla="*/ 0 h 90349"/>
            </a:gdLst>
            <a:ahLst/>
            <a:cxnLst>
              <a:cxn ang="0">
                <a:pos x="connsiteX0" y="connsiteY0"/>
              </a:cxn>
              <a:cxn ang="0">
                <a:pos x="connsiteX1" y="connsiteY1"/>
              </a:cxn>
              <a:cxn ang="0">
                <a:pos x="connsiteX2" y="connsiteY2"/>
              </a:cxn>
              <a:cxn ang="0">
                <a:pos x="connsiteX3" y="connsiteY3"/>
              </a:cxn>
            </a:cxnLst>
            <a:rect l="l" t="t" r="r" b="b"/>
            <a:pathLst>
              <a:path w="46241" h="90349">
                <a:moveTo>
                  <a:pt x="0" y="90349"/>
                </a:moveTo>
                <a:lnTo>
                  <a:pt x="46242" y="90349"/>
                </a:lnTo>
                <a:lnTo>
                  <a:pt x="46242" y="0"/>
                </a:lnTo>
                <a:lnTo>
                  <a:pt x="0" y="0"/>
                </a:lnTo>
                <a:close/>
              </a:path>
            </a:pathLst>
          </a:custGeom>
          <a:gradFill>
            <a:gsLst>
              <a:gs pos="0">
                <a:srgbClr val="4042E2"/>
              </a:gs>
              <a:gs pos="50000">
                <a:srgbClr val="474AF0"/>
              </a:gs>
              <a:gs pos="100000">
                <a:srgbClr val="4F52FF"/>
              </a:gs>
            </a:gsLst>
            <a:lin ang="8556625" scaled="1"/>
          </a:gradFill>
          <a:ln w="4740" cap="flat">
            <a:noFill/>
            <a:prstDash val="solid"/>
            <a:miter/>
          </a:ln>
        </p:spPr>
        <p:txBody>
          <a:bodyPr rtlCol="0" anchor="ctr"/>
          <a:lstStyle/>
          <a:p>
            <a:endParaRPr lang="zh-CN" altLang="en-US" sz="1800"/>
          </a:p>
        </p:txBody>
      </p:sp>
      <p:sp>
        <p:nvSpPr>
          <p:cNvPr id="33" name="任意多边形: 形状 430"/>
          <p:cNvSpPr/>
          <p:nvPr userDrawn="1">
            <p:custDataLst>
              <p:tags r:id="rId23"/>
            </p:custDataLst>
          </p:nvPr>
        </p:nvSpPr>
        <p:spPr>
          <a:xfrm rot="19544213">
            <a:off x="1999615" y="5451475"/>
            <a:ext cx="55245" cy="107950"/>
          </a:xfrm>
          <a:custGeom>
            <a:avLst/>
            <a:gdLst>
              <a:gd name="connsiteX0" fmla="*/ 0 w 46289"/>
              <a:gd name="connsiteY0" fmla="*/ 90349 h 90349"/>
              <a:gd name="connsiteX1" fmla="*/ 46289 w 46289"/>
              <a:gd name="connsiteY1" fmla="*/ 90349 h 90349"/>
              <a:gd name="connsiteX2" fmla="*/ 46289 w 46289"/>
              <a:gd name="connsiteY2" fmla="*/ 0 h 90349"/>
              <a:gd name="connsiteX3" fmla="*/ 0 w 46289"/>
              <a:gd name="connsiteY3" fmla="*/ 0 h 90349"/>
            </a:gdLst>
            <a:ahLst/>
            <a:cxnLst>
              <a:cxn ang="0">
                <a:pos x="connsiteX0" y="connsiteY0"/>
              </a:cxn>
              <a:cxn ang="0">
                <a:pos x="connsiteX1" y="connsiteY1"/>
              </a:cxn>
              <a:cxn ang="0">
                <a:pos x="connsiteX2" y="connsiteY2"/>
              </a:cxn>
              <a:cxn ang="0">
                <a:pos x="connsiteX3" y="connsiteY3"/>
              </a:cxn>
            </a:cxnLst>
            <a:rect l="l" t="t" r="r" b="b"/>
            <a:pathLst>
              <a:path w="46289" h="90349">
                <a:moveTo>
                  <a:pt x="0" y="90349"/>
                </a:moveTo>
                <a:lnTo>
                  <a:pt x="46289" y="90349"/>
                </a:lnTo>
                <a:lnTo>
                  <a:pt x="46289" y="0"/>
                </a:lnTo>
                <a:lnTo>
                  <a:pt x="0" y="0"/>
                </a:lnTo>
                <a:close/>
              </a:path>
            </a:pathLst>
          </a:custGeom>
          <a:gradFill>
            <a:gsLst>
              <a:gs pos="0">
                <a:srgbClr val="4042E2"/>
              </a:gs>
              <a:gs pos="50000">
                <a:srgbClr val="474AF0"/>
              </a:gs>
              <a:gs pos="100000">
                <a:srgbClr val="4F52FF"/>
              </a:gs>
            </a:gsLst>
            <a:lin ang="8556612" scaled="1"/>
          </a:gradFill>
          <a:ln w="4740" cap="flat">
            <a:noFill/>
            <a:prstDash val="solid"/>
            <a:miter/>
          </a:ln>
        </p:spPr>
        <p:txBody>
          <a:bodyPr rtlCol="0" anchor="ctr"/>
          <a:lstStyle/>
          <a:p>
            <a:endParaRPr lang="zh-CN" altLang="en-US" sz="1800"/>
          </a:p>
        </p:txBody>
      </p:sp>
      <p:sp>
        <p:nvSpPr>
          <p:cNvPr id="34" name="任意多边形: 形状 431"/>
          <p:cNvSpPr/>
          <p:nvPr userDrawn="1">
            <p:custDataLst>
              <p:tags r:id="rId24"/>
            </p:custDataLst>
          </p:nvPr>
        </p:nvSpPr>
        <p:spPr>
          <a:xfrm rot="19544213">
            <a:off x="1998345" y="5932170"/>
            <a:ext cx="55245" cy="107950"/>
          </a:xfrm>
          <a:custGeom>
            <a:avLst/>
            <a:gdLst>
              <a:gd name="connsiteX0" fmla="*/ 0 w 46289"/>
              <a:gd name="connsiteY0" fmla="*/ 90397 h 90396"/>
              <a:gd name="connsiteX1" fmla="*/ 46289 w 46289"/>
              <a:gd name="connsiteY1" fmla="*/ 90397 h 90396"/>
              <a:gd name="connsiteX2" fmla="*/ 46289 w 46289"/>
              <a:gd name="connsiteY2" fmla="*/ 0 h 90396"/>
              <a:gd name="connsiteX3" fmla="*/ 0 w 46289"/>
              <a:gd name="connsiteY3" fmla="*/ 0 h 90396"/>
            </a:gdLst>
            <a:ahLst/>
            <a:cxnLst>
              <a:cxn ang="0">
                <a:pos x="connsiteX0" y="connsiteY0"/>
              </a:cxn>
              <a:cxn ang="0">
                <a:pos x="connsiteX1" y="connsiteY1"/>
              </a:cxn>
              <a:cxn ang="0">
                <a:pos x="connsiteX2" y="connsiteY2"/>
              </a:cxn>
              <a:cxn ang="0">
                <a:pos x="connsiteX3" y="connsiteY3"/>
              </a:cxn>
            </a:cxnLst>
            <a:rect l="l" t="t" r="r" b="b"/>
            <a:pathLst>
              <a:path w="46289" h="90396">
                <a:moveTo>
                  <a:pt x="0" y="90397"/>
                </a:moveTo>
                <a:lnTo>
                  <a:pt x="46289" y="90397"/>
                </a:lnTo>
                <a:lnTo>
                  <a:pt x="46289" y="0"/>
                </a:lnTo>
                <a:lnTo>
                  <a:pt x="0" y="0"/>
                </a:lnTo>
                <a:close/>
              </a:path>
            </a:pathLst>
          </a:custGeom>
          <a:gradFill>
            <a:gsLst>
              <a:gs pos="0">
                <a:srgbClr val="4042E2"/>
              </a:gs>
              <a:gs pos="50000">
                <a:srgbClr val="474AF0"/>
              </a:gs>
              <a:gs pos="100000">
                <a:srgbClr val="4F52FF"/>
              </a:gs>
            </a:gsLst>
            <a:lin ang="8556632" scaled="1"/>
          </a:gradFill>
          <a:ln w="4740" cap="flat">
            <a:noFill/>
            <a:prstDash val="solid"/>
            <a:miter/>
          </a:ln>
        </p:spPr>
        <p:txBody>
          <a:bodyPr rtlCol="0" anchor="ctr"/>
          <a:lstStyle/>
          <a:p>
            <a:endParaRPr lang="zh-CN" altLang="en-US" sz="1800"/>
          </a:p>
        </p:txBody>
      </p:sp>
      <p:sp>
        <p:nvSpPr>
          <p:cNvPr id="35" name="任意多边形: 形状 432"/>
          <p:cNvSpPr/>
          <p:nvPr userDrawn="1">
            <p:custDataLst>
              <p:tags r:id="rId25"/>
            </p:custDataLst>
          </p:nvPr>
        </p:nvSpPr>
        <p:spPr>
          <a:xfrm rot="19544213">
            <a:off x="2077720" y="5878195"/>
            <a:ext cx="55245" cy="107950"/>
          </a:xfrm>
          <a:custGeom>
            <a:avLst/>
            <a:gdLst>
              <a:gd name="connsiteX0" fmla="*/ 0 w 46241"/>
              <a:gd name="connsiteY0" fmla="*/ 90397 h 90396"/>
              <a:gd name="connsiteX1" fmla="*/ 46242 w 46241"/>
              <a:gd name="connsiteY1" fmla="*/ 90397 h 90396"/>
              <a:gd name="connsiteX2" fmla="*/ 46242 w 46241"/>
              <a:gd name="connsiteY2" fmla="*/ 0 h 90396"/>
              <a:gd name="connsiteX3" fmla="*/ 0 w 46241"/>
              <a:gd name="connsiteY3" fmla="*/ 0 h 90396"/>
            </a:gdLst>
            <a:ahLst/>
            <a:cxnLst>
              <a:cxn ang="0">
                <a:pos x="connsiteX0" y="connsiteY0"/>
              </a:cxn>
              <a:cxn ang="0">
                <a:pos x="connsiteX1" y="connsiteY1"/>
              </a:cxn>
              <a:cxn ang="0">
                <a:pos x="connsiteX2" y="connsiteY2"/>
              </a:cxn>
              <a:cxn ang="0">
                <a:pos x="connsiteX3" y="connsiteY3"/>
              </a:cxn>
            </a:cxnLst>
            <a:rect l="l" t="t" r="r" b="b"/>
            <a:pathLst>
              <a:path w="46241" h="90396">
                <a:moveTo>
                  <a:pt x="0" y="90397"/>
                </a:moveTo>
                <a:lnTo>
                  <a:pt x="46242" y="90397"/>
                </a:lnTo>
                <a:lnTo>
                  <a:pt x="46242" y="0"/>
                </a:lnTo>
                <a:lnTo>
                  <a:pt x="0" y="0"/>
                </a:lnTo>
                <a:close/>
              </a:path>
            </a:pathLst>
          </a:custGeom>
          <a:gradFill>
            <a:gsLst>
              <a:gs pos="0">
                <a:srgbClr val="4042E2"/>
              </a:gs>
              <a:gs pos="50000">
                <a:srgbClr val="474AF0"/>
              </a:gs>
              <a:gs pos="100000">
                <a:srgbClr val="4F52FF"/>
              </a:gs>
            </a:gsLst>
            <a:lin ang="8556646" scaled="1"/>
          </a:gradFill>
          <a:ln w="4740" cap="flat">
            <a:noFill/>
            <a:prstDash val="solid"/>
            <a:miter/>
          </a:ln>
        </p:spPr>
        <p:txBody>
          <a:bodyPr rtlCol="0" anchor="ctr"/>
          <a:lstStyle/>
          <a:p>
            <a:endParaRPr lang="zh-CN" altLang="en-US" sz="1800"/>
          </a:p>
        </p:txBody>
      </p:sp>
      <p:sp>
        <p:nvSpPr>
          <p:cNvPr id="36" name="任意多边形: 形状 433"/>
          <p:cNvSpPr/>
          <p:nvPr userDrawn="1">
            <p:custDataLst>
              <p:tags r:id="rId26"/>
            </p:custDataLst>
          </p:nvPr>
        </p:nvSpPr>
        <p:spPr>
          <a:xfrm rot="19544213">
            <a:off x="2171065" y="5814695"/>
            <a:ext cx="55245" cy="107950"/>
          </a:xfrm>
          <a:custGeom>
            <a:avLst/>
            <a:gdLst>
              <a:gd name="connsiteX0" fmla="*/ 0 w 46241"/>
              <a:gd name="connsiteY0" fmla="*/ 90397 h 90396"/>
              <a:gd name="connsiteX1" fmla="*/ 46242 w 46241"/>
              <a:gd name="connsiteY1" fmla="*/ 90397 h 90396"/>
              <a:gd name="connsiteX2" fmla="*/ 46242 w 46241"/>
              <a:gd name="connsiteY2" fmla="*/ 0 h 90396"/>
              <a:gd name="connsiteX3" fmla="*/ 0 w 46241"/>
              <a:gd name="connsiteY3" fmla="*/ 0 h 90396"/>
            </a:gdLst>
            <a:ahLst/>
            <a:cxnLst>
              <a:cxn ang="0">
                <a:pos x="connsiteX0" y="connsiteY0"/>
              </a:cxn>
              <a:cxn ang="0">
                <a:pos x="connsiteX1" y="connsiteY1"/>
              </a:cxn>
              <a:cxn ang="0">
                <a:pos x="connsiteX2" y="connsiteY2"/>
              </a:cxn>
              <a:cxn ang="0">
                <a:pos x="connsiteX3" y="connsiteY3"/>
              </a:cxn>
            </a:cxnLst>
            <a:rect l="l" t="t" r="r" b="b"/>
            <a:pathLst>
              <a:path w="46241" h="90396">
                <a:moveTo>
                  <a:pt x="0" y="90397"/>
                </a:moveTo>
                <a:lnTo>
                  <a:pt x="46242" y="90397"/>
                </a:lnTo>
                <a:lnTo>
                  <a:pt x="46242" y="0"/>
                </a:lnTo>
                <a:lnTo>
                  <a:pt x="0" y="0"/>
                </a:lnTo>
                <a:close/>
              </a:path>
            </a:pathLst>
          </a:custGeom>
          <a:gradFill>
            <a:gsLst>
              <a:gs pos="0">
                <a:srgbClr val="4042E2"/>
              </a:gs>
              <a:gs pos="50000">
                <a:srgbClr val="474AF0"/>
              </a:gs>
              <a:gs pos="100000">
                <a:srgbClr val="4F52FF"/>
              </a:gs>
            </a:gsLst>
            <a:lin ang="8556697" scaled="1"/>
          </a:gradFill>
          <a:ln w="4740" cap="flat">
            <a:noFill/>
            <a:prstDash val="solid"/>
            <a:miter/>
          </a:ln>
        </p:spPr>
        <p:txBody>
          <a:bodyPr rtlCol="0" anchor="ctr"/>
          <a:lstStyle/>
          <a:p>
            <a:endParaRPr lang="zh-CN" altLang="en-US" sz="1800"/>
          </a:p>
        </p:txBody>
      </p:sp>
      <p:sp>
        <p:nvSpPr>
          <p:cNvPr id="37" name="任意多边形: 形状 434"/>
          <p:cNvSpPr/>
          <p:nvPr userDrawn="1">
            <p:custDataLst>
              <p:tags r:id="rId27"/>
            </p:custDataLst>
          </p:nvPr>
        </p:nvSpPr>
        <p:spPr>
          <a:xfrm rot="19544213">
            <a:off x="2249805" y="5760720"/>
            <a:ext cx="55245" cy="107950"/>
          </a:xfrm>
          <a:custGeom>
            <a:avLst/>
            <a:gdLst>
              <a:gd name="connsiteX0" fmla="*/ 0 w 46289"/>
              <a:gd name="connsiteY0" fmla="*/ 90397 h 90396"/>
              <a:gd name="connsiteX1" fmla="*/ 46289 w 46289"/>
              <a:gd name="connsiteY1" fmla="*/ 90397 h 90396"/>
              <a:gd name="connsiteX2" fmla="*/ 46289 w 46289"/>
              <a:gd name="connsiteY2" fmla="*/ 0 h 90396"/>
              <a:gd name="connsiteX3" fmla="*/ 0 w 46289"/>
              <a:gd name="connsiteY3" fmla="*/ 0 h 90396"/>
            </a:gdLst>
            <a:ahLst/>
            <a:cxnLst>
              <a:cxn ang="0">
                <a:pos x="connsiteX0" y="connsiteY0"/>
              </a:cxn>
              <a:cxn ang="0">
                <a:pos x="connsiteX1" y="connsiteY1"/>
              </a:cxn>
              <a:cxn ang="0">
                <a:pos x="connsiteX2" y="connsiteY2"/>
              </a:cxn>
              <a:cxn ang="0">
                <a:pos x="connsiteX3" y="connsiteY3"/>
              </a:cxn>
            </a:cxnLst>
            <a:rect l="l" t="t" r="r" b="b"/>
            <a:pathLst>
              <a:path w="46289" h="90396">
                <a:moveTo>
                  <a:pt x="0" y="90397"/>
                </a:moveTo>
                <a:lnTo>
                  <a:pt x="46289" y="90397"/>
                </a:lnTo>
                <a:lnTo>
                  <a:pt x="46289" y="0"/>
                </a:lnTo>
                <a:lnTo>
                  <a:pt x="0" y="0"/>
                </a:lnTo>
                <a:close/>
              </a:path>
            </a:pathLst>
          </a:custGeom>
          <a:gradFill>
            <a:gsLst>
              <a:gs pos="0">
                <a:srgbClr val="4042E2"/>
              </a:gs>
              <a:gs pos="50000">
                <a:srgbClr val="474AF0"/>
              </a:gs>
              <a:gs pos="100000">
                <a:srgbClr val="4F52FF"/>
              </a:gs>
            </a:gsLst>
            <a:lin ang="8556683" scaled="1"/>
          </a:gradFill>
          <a:ln w="4740" cap="flat">
            <a:noFill/>
            <a:prstDash val="solid"/>
            <a:miter/>
          </a:ln>
        </p:spPr>
        <p:txBody>
          <a:bodyPr rtlCol="0" anchor="ctr"/>
          <a:lstStyle/>
          <a:p>
            <a:endParaRPr lang="zh-CN" altLang="en-US" sz="1800"/>
          </a:p>
        </p:txBody>
      </p:sp>
      <p:sp>
        <p:nvSpPr>
          <p:cNvPr id="38" name="任意多边形: 形状 435"/>
          <p:cNvSpPr/>
          <p:nvPr userDrawn="1">
            <p:custDataLst>
              <p:tags r:id="rId28"/>
            </p:custDataLst>
          </p:nvPr>
        </p:nvSpPr>
        <p:spPr>
          <a:xfrm rot="19544213">
            <a:off x="1637030" y="5567045"/>
            <a:ext cx="2312670" cy="556260"/>
          </a:xfrm>
          <a:custGeom>
            <a:avLst/>
            <a:gdLst>
              <a:gd name="connsiteX0" fmla="*/ 1813636 w 1932366"/>
              <a:gd name="connsiteY0" fmla="*/ 283996 h 464883"/>
              <a:gd name="connsiteX1" fmla="*/ 1589210 w 1932366"/>
              <a:gd name="connsiteY1" fmla="*/ 458291 h 464883"/>
              <a:gd name="connsiteX2" fmla="*/ 388017 w 1932366"/>
              <a:gd name="connsiteY2" fmla="*/ 464884 h 464883"/>
              <a:gd name="connsiteX3" fmla="*/ 343814 w 1932366"/>
              <a:gd name="connsiteY3" fmla="*/ 292438 h 464883"/>
              <a:gd name="connsiteX4" fmla="*/ 255220 w 1932366"/>
              <a:gd name="connsiteY4" fmla="*/ 200144 h 464883"/>
              <a:gd name="connsiteX5" fmla="*/ 298 w 1932366"/>
              <a:gd name="connsiteY5" fmla="*/ 7067 h 464883"/>
              <a:gd name="connsiteX6" fmla="*/ 783656 w 1932366"/>
              <a:gd name="connsiteY6" fmla="*/ 0 h 464883"/>
              <a:gd name="connsiteX7" fmla="*/ 795608 w 1932366"/>
              <a:gd name="connsiteY7" fmla="*/ 8585 h 464883"/>
              <a:gd name="connsiteX8" fmla="*/ 806990 w 1932366"/>
              <a:gd name="connsiteY8" fmla="*/ 43207 h 464883"/>
              <a:gd name="connsiteX9" fmla="*/ 920958 w 1932366"/>
              <a:gd name="connsiteY9" fmla="*/ 115628 h 464883"/>
              <a:gd name="connsiteX10" fmla="*/ 1613066 w 1932366"/>
              <a:gd name="connsiteY10" fmla="*/ 128576 h 464883"/>
              <a:gd name="connsiteX11" fmla="*/ 1639531 w 1932366"/>
              <a:gd name="connsiteY11" fmla="*/ 81623 h 464883"/>
              <a:gd name="connsiteX12" fmla="*/ 1650107 w 1932366"/>
              <a:gd name="connsiteY12" fmla="*/ 75457 h 464883"/>
              <a:gd name="connsiteX13" fmla="*/ 1925043 w 1932366"/>
              <a:gd name="connsiteY13" fmla="*/ 76548 h 464883"/>
              <a:gd name="connsiteX14" fmla="*/ 1931304 w 1932366"/>
              <a:gd name="connsiteY14" fmla="*/ 87694 h 464883"/>
              <a:gd name="connsiteX15" fmla="*/ 1813636 w 1932366"/>
              <a:gd name="connsiteY15" fmla="*/ 283996 h 464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32366" h="464883">
                <a:moveTo>
                  <a:pt x="1813636" y="283996"/>
                </a:moveTo>
                <a:cubicBezTo>
                  <a:pt x="1711810" y="332941"/>
                  <a:pt x="1617951" y="385633"/>
                  <a:pt x="1589210" y="458291"/>
                </a:cubicBezTo>
                <a:lnTo>
                  <a:pt x="388017" y="464884"/>
                </a:lnTo>
                <a:lnTo>
                  <a:pt x="343814" y="292438"/>
                </a:lnTo>
                <a:cubicBezTo>
                  <a:pt x="333523" y="252267"/>
                  <a:pt x="300798" y="218261"/>
                  <a:pt x="255220" y="200144"/>
                </a:cubicBezTo>
                <a:cubicBezTo>
                  <a:pt x="108100" y="141714"/>
                  <a:pt x="-6627" y="97748"/>
                  <a:pt x="298" y="7067"/>
                </a:cubicBezTo>
                <a:lnTo>
                  <a:pt x="783656" y="0"/>
                </a:lnTo>
                <a:cubicBezTo>
                  <a:pt x="789063" y="-47"/>
                  <a:pt x="793900" y="3415"/>
                  <a:pt x="795608" y="8585"/>
                </a:cubicBezTo>
                <a:lnTo>
                  <a:pt x="806990" y="43207"/>
                </a:lnTo>
                <a:cubicBezTo>
                  <a:pt x="820791" y="85133"/>
                  <a:pt x="867223" y="114632"/>
                  <a:pt x="920958" y="115628"/>
                </a:cubicBezTo>
                <a:lnTo>
                  <a:pt x="1613066" y="128576"/>
                </a:lnTo>
                <a:lnTo>
                  <a:pt x="1639531" y="81623"/>
                </a:lnTo>
                <a:cubicBezTo>
                  <a:pt x="1641665" y="77781"/>
                  <a:pt x="1645744" y="75457"/>
                  <a:pt x="1650107" y="75457"/>
                </a:cubicBezTo>
                <a:lnTo>
                  <a:pt x="1925043" y="76548"/>
                </a:lnTo>
                <a:cubicBezTo>
                  <a:pt x="1930735" y="76548"/>
                  <a:pt x="1934244" y="82809"/>
                  <a:pt x="1931304" y="87694"/>
                </a:cubicBezTo>
                <a:lnTo>
                  <a:pt x="1813636" y="283996"/>
                </a:lnTo>
                <a:close/>
              </a:path>
            </a:pathLst>
          </a:custGeom>
          <a:solidFill>
            <a:schemeClr val="accent2">
              <a:lumMod val="60000"/>
              <a:lumOff val="40000"/>
            </a:schemeClr>
          </a:soli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40" name="任意多边形: 形状 436"/>
          <p:cNvSpPr/>
          <p:nvPr userDrawn="1">
            <p:custDataLst>
              <p:tags r:id="rId29"/>
            </p:custDataLst>
          </p:nvPr>
        </p:nvSpPr>
        <p:spPr>
          <a:xfrm rot="19544213">
            <a:off x="1655445" y="5592445"/>
            <a:ext cx="2303780" cy="560705"/>
          </a:xfrm>
          <a:custGeom>
            <a:avLst/>
            <a:gdLst>
              <a:gd name="connsiteX0" fmla="*/ 1813339 w 1924982"/>
              <a:gd name="connsiteY0" fmla="*/ 287648 h 468535"/>
              <a:gd name="connsiteX1" fmla="*/ 1588912 w 1924982"/>
              <a:gd name="connsiteY1" fmla="*/ 461943 h 468535"/>
              <a:gd name="connsiteX2" fmla="*/ 387719 w 1924982"/>
              <a:gd name="connsiteY2" fmla="*/ 468536 h 468535"/>
              <a:gd name="connsiteX3" fmla="*/ 343517 w 1924982"/>
              <a:gd name="connsiteY3" fmla="*/ 296090 h 468535"/>
              <a:gd name="connsiteX4" fmla="*/ 254922 w 1924982"/>
              <a:gd name="connsiteY4" fmla="*/ 203796 h 468535"/>
              <a:gd name="connsiteX5" fmla="*/ 0 w 1924982"/>
              <a:gd name="connsiteY5" fmla="*/ 10719 h 468535"/>
              <a:gd name="connsiteX6" fmla="*/ 767043 w 1924982"/>
              <a:gd name="connsiteY6" fmla="*/ 1 h 468535"/>
              <a:gd name="connsiteX7" fmla="*/ 778236 w 1924982"/>
              <a:gd name="connsiteY7" fmla="*/ 7210 h 468535"/>
              <a:gd name="connsiteX8" fmla="*/ 798298 w 1924982"/>
              <a:gd name="connsiteY8" fmla="*/ 52787 h 468535"/>
              <a:gd name="connsiteX9" fmla="*/ 920660 w 1924982"/>
              <a:gd name="connsiteY9" fmla="*/ 119281 h 468535"/>
              <a:gd name="connsiteX10" fmla="*/ 1612769 w 1924982"/>
              <a:gd name="connsiteY10" fmla="*/ 132228 h 468535"/>
              <a:gd name="connsiteX11" fmla="*/ 1638190 w 1924982"/>
              <a:gd name="connsiteY11" fmla="*/ 87125 h 468535"/>
              <a:gd name="connsiteX12" fmla="*/ 1651944 w 1924982"/>
              <a:gd name="connsiteY12" fmla="*/ 79015 h 468535"/>
              <a:gd name="connsiteX13" fmla="*/ 1924983 w 1924982"/>
              <a:gd name="connsiteY13" fmla="*/ 76169 h 468535"/>
              <a:gd name="connsiteX14" fmla="*/ 1813339 w 1924982"/>
              <a:gd name="connsiteY14" fmla="*/ 287648 h 468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4982" h="468535">
                <a:moveTo>
                  <a:pt x="1813339" y="287648"/>
                </a:moveTo>
                <a:cubicBezTo>
                  <a:pt x="1711512" y="336593"/>
                  <a:pt x="1617653" y="389285"/>
                  <a:pt x="1588912" y="461943"/>
                </a:cubicBezTo>
                <a:lnTo>
                  <a:pt x="387719" y="468536"/>
                </a:lnTo>
                <a:lnTo>
                  <a:pt x="343517" y="296090"/>
                </a:lnTo>
                <a:cubicBezTo>
                  <a:pt x="333225" y="255919"/>
                  <a:pt x="300500" y="221913"/>
                  <a:pt x="254922" y="203796"/>
                </a:cubicBezTo>
                <a:cubicBezTo>
                  <a:pt x="107802" y="145366"/>
                  <a:pt x="8110" y="81244"/>
                  <a:pt x="0" y="10719"/>
                </a:cubicBezTo>
                <a:lnTo>
                  <a:pt x="767043" y="1"/>
                </a:lnTo>
                <a:cubicBezTo>
                  <a:pt x="771881" y="-47"/>
                  <a:pt x="776292" y="2751"/>
                  <a:pt x="778236" y="7210"/>
                </a:cubicBezTo>
                <a:lnTo>
                  <a:pt x="798298" y="52787"/>
                </a:lnTo>
                <a:cubicBezTo>
                  <a:pt x="818027" y="96515"/>
                  <a:pt x="866925" y="118285"/>
                  <a:pt x="920660" y="119281"/>
                </a:cubicBezTo>
                <a:lnTo>
                  <a:pt x="1612769" y="132228"/>
                </a:lnTo>
                <a:lnTo>
                  <a:pt x="1638190" y="87125"/>
                </a:lnTo>
                <a:cubicBezTo>
                  <a:pt x="1640988" y="82145"/>
                  <a:pt x="1646205" y="79062"/>
                  <a:pt x="1651944" y="79015"/>
                </a:cubicBezTo>
                <a:lnTo>
                  <a:pt x="1924983" y="76169"/>
                </a:lnTo>
                <a:lnTo>
                  <a:pt x="1813339" y="287648"/>
                </a:lnTo>
                <a:close/>
              </a:path>
            </a:pathLst>
          </a:custGeom>
          <a:gradFill>
            <a:gsLst>
              <a:gs pos="0">
                <a:srgbClr val="09005D"/>
              </a:gs>
              <a:gs pos="50000">
                <a:srgbClr val="110777"/>
              </a:gs>
              <a:gs pos="100000">
                <a:srgbClr val="1A0F91"/>
              </a:gs>
            </a:gsLst>
            <a:lin ang="7131698" scaled="1"/>
          </a:gradFill>
          <a:ln w="4740" cap="flat">
            <a:noFill/>
            <a:prstDash val="solid"/>
            <a:miter/>
          </a:ln>
        </p:spPr>
        <p:txBody>
          <a:bodyPr rtlCol="0" anchor="ctr"/>
          <a:lstStyle/>
          <a:p>
            <a:endParaRPr lang="zh-CN" altLang="en-US" sz="1800" dirty="0"/>
          </a:p>
        </p:txBody>
      </p:sp>
      <p:sp>
        <p:nvSpPr>
          <p:cNvPr id="41" name="任意多边形: 形状 437"/>
          <p:cNvSpPr/>
          <p:nvPr userDrawn="1">
            <p:custDataLst>
              <p:tags r:id="rId30"/>
            </p:custDataLst>
          </p:nvPr>
        </p:nvSpPr>
        <p:spPr>
          <a:xfrm rot="19544213">
            <a:off x="3366770" y="5396230"/>
            <a:ext cx="95885" cy="95885"/>
          </a:xfrm>
          <a:custGeom>
            <a:avLst/>
            <a:gdLst>
              <a:gd name="connsiteX0" fmla="*/ 39934 w 79867"/>
              <a:gd name="connsiteY0" fmla="*/ 79868 h 79867"/>
              <a:gd name="connsiteX1" fmla="*/ 0 w 79867"/>
              <a:gd name="connsiteY1" fmla="*/ 39934 h 79867"/>
              <a:gd name="connsiteX2" fmla="*/ 39934 w 79867"/>
              <a:gd name="connsiteY2" fmla="*/ 0 h 79867"/>
              <a:gd name="connsiteX3" fmla="*/ 79868 w 79867"/>
              <a:gd name="connsiteY3" fmla="*/ 39934 h 79867"/>
              <a:gd name="connsiteX4" fmla="*/ 39934 w 79867"/>
              <a:gd name="connsiteY4" fmla="*/ 79868 h 79867"/>
              <a:gd name="connsiteX5" fmla="*/ 39934 w 79867"/>
              <a:gd name="connsiteY5" fmla="*/ 10529 h 79867"/>
              <a:gd name="connsiteX6" fmla="*/ 10529 w 79867"/>
              <a:gd name="connsiteY6" fmla="*/ 39886 h 79867"/>
              <a:gd name="connsiteX7" fmla="*/ 39934 w 79867"/>
              <a:gd name="connsiteY7" fmla="*/ 69244 h 79867"/>
              <a:gd name="connsiteX8" fmla="*/ 69291 w 79867"/>
              <a:gd name="connsiteY8" fmla="*/ 39886 h 79867"/>
              <a:gd name="connsiteX9" fmla="*/ 39934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4" y="79868"/>
                </a:moveTo>
                <a:cubicBezTo>
                  <a:pt x="17928" y="79868"/>
                  <a:pt x="0" y="61940"/>
                  <a:pt x="0" y="39934"/>
                </a:cubicBezTo>
                <a:cubicBezTo>
                  <a:pt x="0" y="17928"/>
                  <a:pt x="17928" y="0"/>
                  <a:pt x="39934" y="0"/>
                </a:cubicBezTo>
                <a:cubicBezTo>
                  <a:pt x="61940" y="0"/>
                  <a:pt x="79868" y="17928"/>
                  <a:pt x="79868" y="39934"/>
                </a:cubicBezTo>
                <a:cubicBezTo>
                  <a:pt x="79868" y="61940"/>
                  <a:pt x="61940" y="79868"/>
                  <a:pt x="39934" y="79868"/>
                </a:cubicBezTo>
                <a:close/>
                <a:moveTo>
                  <a:pt x="39934" y="10529"/>
                </a:moveTo>
                <a:cubicBezTo>
                  <a:pt x="23714" y="10529"/>
                  <a:pt x="10529" y="23714"/>
                  <a:pt x="10529" y="39886"/>
                </a:cubicBezTo>
                <a:cubicBezTo>
                  <a:pt x="10529" y="56107"/>
                  <a:pt x="23714" y="69244"/>
                  <a:pt x="39934" y="69244"/>
                </a:cubicBezTo>
                <a:cubicBezTo>
                  <a:pt x="56154" y="69244"/>
                  <a:pt x="69291" y="56059"/>
                  <a:pt x="69291" y="39886"/>
                </a:cubicBezTo>
                <a:cubicBezTo>
                  <a:pt x="69291" y="23714"/>
                  <a:pt x="56106" y="10529"/>
                  <a:pt x="39934" y="10529"/>
                </a:cubicBezTo>
                <a:close/>
              </a:path>
            </a:pathLst>
          </a:custGeom>
          <a:solidFill>
            <a:srgbClr val="7D97F4"/>
          </a:solidFill>
          <a:ln w="4740" cap="flat">
            <a:noFill/>
            <a:prstDash val="solid"/>
            <a:miter/>
          </a:ln>
        </p:spPr>
        <p:txBody>
          <a:bodyPr rtlCol="0" anchor="ctr"/>
          <a:lstStyle/>
          <a:p>
            <a:endParaRPr lang="zh-CN" altLang="en-US" sz="1800"/>
          </a:p>
        </p:txBody>
      </p:sp>
      <p:sp>
        <p:nvSpPr>
          <p:cNvPr id="43" name="任意多边形: 形状 438"/>
          <p:cNvSpPr/>
          <p:nvPr userDrawn="1">
            <p:custDataLst>
              <p:tags r:id="rId31"/>
            </p:custDataLst>
          </p:nvPr>
        </p:nvSpPr>
        <p:spPr>
          <a:xfrm rot="19544213">
            <a:off x="3242945" y="5480685"/>
            <a:ext cx="95885" cy="95885"/>
          </a:xfrm>
          <a:custGeom>
            <a:avLst/>
            <a:gdLst>
              <a:gd name="connsiteX0" fmla="*/ 39933 w 79867"/>
              <a:gd name="connsiteY0" fmla="*/ 79868 h 79867"/>
              <a:gd name="connsiteX1" fmla="*/ 0 w 79867"/>
              <a:gd name="connsiteY1" fmla="*/ 39934 h 79867"/>
              <a:gd name="connsiteX2" fmla="*/ 39933 w 79867"/>
              <a:gd name="connsiteY2" fmla="*/ 0 h 79867"/>
              <a:gd name="connsiteX3" fmla="*/ 79868 w 79867"/>
              <a:gd name="connsiteY3" fmla="*/ 39934 h 79867"/>
              <a:gd name="connsiteX4" fmla="*/ 39933 w 79867"/>
              <a:gd name="connsiteY4" fmla="*/ 79868 h 79867"/>
              <a:gd name="connsiteX5" fmla="*/ 39933 w 79867"/>
              <a:gd name="connsiteY5" fmla="*/ 10529 h 79867"/>
              <a:gd name="connsiteX6" fmla="*/ 10576 w 79867"/>
              <a:gd name="connsiteY6" fmla="*/ 39886 h 79867"/>
              <a:gd name="connsiteX7" fmla="*/ 39933 w 79867"/>
              <a:gd name="connsiteY7" fmla="*/ 69244 h 79867"/>
              <a:gd name="connsiteX8" fmla="*/ 69291 w 79867"/>
              <a:gd name="connsiteY8" fmla="*/ 39886 h 79867"/>
              <a:gd name="connsiteX9" fmla="*/ 39933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3" y="79868"/>
                </a:moveTo>
                <a:cubicBezTo>
                  <a:pt x="17928" y="79868"/>
                  <a:pt x="0" y="61940"/>
                  <a:pt x="0" y="39934"/>
                </a:cubicBezTo>
                <a:cubicBezTo>
                  <a:pt x="0" y="17928"/>
                  <a:pt x="17928" y="0"/>
                  <a:pt x="39933" y="0"/>
                </a:cubicBezTo>
                <a:cubicBezTo>
                  <a:pt x="61940" y="0"/>
                  <a:pt x="79868" y="17928"/>
                  <a:pt x="79868" y="39934"/>
                </a:cubicBezTo>
                <a:cubicBezTo>
                  <a:pt x="79868" y="61940"/>
                  <a:pt x="61987" y="79868"/>
                  <a:pt x="39933" y="79868"/>
                </a:cubicBezTo>
                <a:close/>
                <a:moveTo>
                  <a:pt x="39933" y="10529"/>
                </a:moveTo>
                <a:cubicBezTo>
                  <a:pt x="23714" y="10529"/>
                  <a:pt x="10576" y="23714"/>
                  <a:pt x="10576" y="39886"/>
                </a:cubicBezTo>
                <a:cubicBezTo>
                  <a:pt x="10576" y="56107"/>
                  <a:pt x="23761" y="69244"/>
                  <a:pt x="39933" y="69244"/>
                </a:cubicBezTo>
                <a:cubicBezTo>
                  <a:pt x="56154" y="69244"/>
                  <a:pt x="69291" y="56059"/>
                  <a:pt x="69291" y="39886"/>
                </a:cubicBezTo>
                <a:cubicBezTo>
                  <a:pt x="69339" y="23714"/>
                  <a:pt x="56154" y="10529"/>
                  <a:pt x="39933" y="10529"/>
                </a:cubicBezTo>
                <a:close/>
              </a:path>
            </a:pathLst>
          </a:custGeom>
          <a:solidFill>
            <a:srgbClr val="7D97F4"/>
          </a:solidFill>
          <a:ln w="4740" cap="flat">
            <a:noFill/>
            <a:prstDash val="solid"/>
            <a:miter/>
          </a:ln>
        </p:spPr>
        <p:txBody>
          <a:bodyPr rtlCol="0" anchor="ctr"/>
          <a:lstStyle/>
          <a:p>
            <a:endParaRPr lang="zh-CN" altLang="en-US" sz="1800"/>
          </a:p>
        </p:txBody>
      </p:sp>
      <p:sp>
        <p:nvSpPr>
          <p:cNvPr id="44" name="任意多边形: 形状 439"/>
          <p:cNvSpPr/>
          <p:nvPr userDrawn="1">
            <p:custDataLst>
              <p:tags r:id="rId32"/>
            </p:custDataLst>
          </p:nvPr>
        </p:nvSpPr>
        <p:spPr>
          <a:xfrm rot="19544213">
            <a:off x="3129915" y="5553075"/>
            <a:ext cx="95885" cy="95885"/>
          </a:xfrm>
          <a:custGeom>
            <a:avLst/>
            <a:gdLst>
              <a:gd name="connsiteX0" fmla="*/ 39933 w 79867"/>
              <a:gd name="connsiteY0" fmla="*/ 79868 h 79867"/>
              <a:gd name="connsiteX1" fmla="*/ 0 w 79867"/>
              <a:gd name="connsiteY1" fmla="*/ 39934 h 79867"/>
              <a:gd name="connsiteX2" fmla="*/ 39933 w 79867"/>
              <a:gd name="connsiteY2" fmla="*/ 0 h 79867"/>
              <a:gd name="connsiteX3" fmla="*/ 79868 w 79867"/>
              <a:gd name="connsiteY3" fmla="*/ 39934 h 79867"/>
              <a:gd name="connsiteX4" fmla="*/ 39933 w 79867"/>
              <a:gd name="connsiteY4" fmla="*/ 79868 h 79867"/>
              <a:gd name="connsiteX5" fmla="*/ 39933 w 79867"/>
              <a:gd name="connsiteY5" fmla="*/ 10529 h 79867"/>
              <a:gd name="connsiteX6" fmla="*/ 10576 w 79867"/>
              <a:gd name="connsiteY6" fmla="*/ 39886 h 79867"/>
              <a:gd name="connsiteX7" fmla="*/ 39933 w 79867"/>
              <a:gd name="connsiteY7" fmla="*/ 69244 h 79867"/>
              <a:gd name="connsiteX8" fmla="*/ 69291 w 79867"/>
              <a:gd name="connsiteY8" fmla="*/ 39886 h 79867"/>
              <a:gd name="connsiteX9" fmla="*/ 39933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3" y="79868"/>
                </a:moveTo>
                <a:cubicBezTo>
                  <a:pt x="17928" y="79868"/>
                  <a:pt x="0" y="61940"/>
                  <a:pt x="0" y="39934"/>
                </a:cubicBezTo>
                <a:cubicBezTo>
                  <a:pt x="0" y="17928"/>
                  <a:pt x="17928" y="0"/>
                  <a:pt x="39933" y="0"/>
                </a:cubicBezTo>
                <a:cubicBezTo>
                  <a:pt x="61940" y="0"/>
                  <a:pt x="79868" y="17928"/>
                  <a:pt x="79868" y="39934"/>
                </a:cubicBezTo>
                <a:cubicBezTo>
                  <a:pt x="79868" y="61940"/>
                  <a:pt x="61940" y="79868"/>
                  <a:pt x="39933" y="79868"/>
                </a:cubicBezTo>
                <a:close/>
                <a:moveTo>
                  <a:pt x="39933" y="10529"/>
                </a:moveTo>
                <a:cubicBezTo>
                  <a:pt x="23714" y="10529"/>
                  <a:pt x="10576" y="23714"/>
                  <a:pt x="10576" y="39886"/>
                </a:cubicBezTo>
                <a:cubicBezTo>
                  <a:pt x="10576" y="56059"/>
                  <a:pt x="23761" y="69244"/>
                  <a:pt x="39933" y="69244"/>
                </a:cubicBezTo>
                <a:cubicBezTo>
                  <a:pt x="56154" y="69244"/>
                  <a:pt x="69291" y="56059"/>
                  <a:pt x="69291" y="39886"/>
                </a:cubicBezTo>
                <a:cubicBezTo>
                  <a:pt x="69291" y="23714"/>
                  <a:pt x="56106" y="10529"/>
                  <a:pt x="39933" y="10529"/>
                </a:cubicBezTo>
                <a:close/>
              </a:path>
            </a:pathLst>
          </a:custGeom>
          <a:solidFill>
            <a:srgbClr val="7D97F4"/>
          </a:solidFill>
          <a:ln w="4740" cap="flat">
            <a:noFill/>
            <a:prstDash val="solid"/>
            <a:miter/>
          </a:ln>
        </p:spPr>
        <p:txBody>
          <a:bodyPr rtlCol="0" anchor="ctr"/>
          <a:lstStyle/>
          <a:p>
            <a:endParaRPr lang="zh-CN" altLang="en-US" sz="1800"/>
          </a:p>
        </p:txBody>
      </p:sp>
      <p:sp>
        <p:nvSpPr>
          <p:cNvPr id="45" name="任意多边形: 形状 440"/>
          <p:cNvSpPr/>
          <p:nvPr userDrawn="1">
            <p:custDataLst>
              <p:tags r:id="rId33"/>
            </p:custDataLst>
          </p:nvPr>
        </p:nvSpPr>
        <p:spPr>
          <a:xfrm rot="19544213">
            <a:off x="2340610" y="5880735"/>
            <a:ext cx="95885" cy="95885"/>
          </a:xfrm>
          <a:custGeom>
            <a:avLst/>
            <a:gdLst>
              <a:gd name="connsiteX0" fmla="*/ 39934 w 79868"/>
              <a:gd name="connsiteY0" fmla="*/ 79868 h 79867"/>
              <a:gd name="connsiteX1" fmla="*/ 0 w 79868"/>
              <a:gd name="connsiteY1" fmla="*/ 39934 h 79867"/>
              <a:gd name="connsiteX2" fmla="*/ 39934 w 79868"/>
              <a:gd name="connsiteY2" fmla="*/ 0 h 79867"/>
              <a:gd name="connsiteX3" fmla="*/ 79868 w 79868"/>
              <a:gd name="connsiteY3" fmla="*/ 39934 h 79867"/>
              <a:gd name="connsiteX4" fmla="*/ 39934 w 79868"/>
              <a:gd name="connsiteY4" fmla="*/ 79868 h 79867"/>
              <a:gd name="connsiteX5" fmla="*/ 39934 w 79868"/>
              <a:gd name="connsiteY5" fmla="*/ 10529 h 79867"/>
              <a:gd name="connsiteX6" fmla="*/ 10576 w 79868"/>
              <a:gd name="connsiteY6" fmla="*/ 39886 h 79867"/>
              <a:gd name="connsiteX7" fmla="*/ 39934 w 79868"/>
              <a:gd name="connsiteY7" fmla="*/ 69244 h 79867"/>
              <a:gd name="connsiteX8" fmla="*/ 69291 w 79868"/>
              <a:gd name="connsiteY8" fmla="*/ 39886 h 79867"/>
              <a:gd name="connsiteX9" fmla="*/ 39934 w 79868"/>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8" h="79867">
                <a:moveTo>
                  <a:pt x="39934" y="79868"/>
                </a:moveTo>
                <a:cubicBezTo>
                  <a:pt x="17928" y="79868"/>
                  <a:pt x="0" y="61940"/>
                  <a:pt x="0" y="39934"/>
                </a:cubicBezTo>
                <a:cubicBezTo>
                  <a:pt x="0" y="17928"/>
                  <a:pt x="17928" y="0"/>
                  <a:pt x="39934" y="0"/>
                </a:cubicBezTo>
                <a:cubicBezTo>
                  <a:pt x="61940" y="0"/>
                  <a:pt x="79868" y="17928"/>
                  <a:pt x="79868" y="39934"/>
                </a:cubicBezTo>
                <a:cubicBezTo>
                  <a:pt x="79868" y="61940"/>
                  <a:pt x="61940" y="79868"/>
                  <a:pt x="39934" y="79868"/>
                </a:cubicBezTo>
                <a:close/>
                <a:moveTo>
                  <a:pt x="39934" y="10529"/>
                </a:moveTo>
                <a:cubicBezTo>
                  <a:pt x="23714" y="10529"/>
                  <a:pt x="10576" y="23714"/>
                  <a:pt x="10576" y="39886"/>
                </a:cubicBezTo>
                <a:cubicBezTo>
                  <a:pt x="10576" y="56107"/>
                  <a:pt x="23761" y="69244"/>
                  <a:pt x="39934" y="69244"/>
                </a:cubicBezTo>
                <a:cubicBezTo>
                  <a:pt x="56154" y="69244"/>
                  <a:pt x="69291" y="56059"/>
                  <a:pt x="69291" y="39886"/>
                </a:cubicBezTo>
                <a:cubicBezTo>
                  <a:pt x="69291" y="23714"/>
                  <a:pt x="56107" y="10529"/>
                  <a:pt x="39934" y="10529"/>
                </a:cubicBezTo>
                <a:close/>
              </a:path>
            </a:pathLst>
          </a:custGeom>
          <a:solidFill>
            <a:srgbClr val="7D97F4"/>
          </a:solidFill>
          <a:ln w="4740" cap="flat">
            <a:noFill/>
            <a:prstDash val="solid"/>
            <a:miter/>
          </a:ln>
        </p:spPr>
        <p:txBody>
          <a:bodyPr rtlCol="0" anchor="ctr"/>
          <a:lstStyle/>
          <a:p>
            <a:endParaRPr lang="zh-CN" altLang="en-US" sz="1800"/>
          </a:p>
        </p:txBody>
      </p:sp>
      <p:sp>
        <p:nvSpPr>
          <p:cNvPr id="46" name="任意多边形: 形状 441"/>
          <p:cNvSpPr/>
          <p:nvPr userDrawn="1">
            <p:custDataLst>
              <p:tags r:id="rId34"/>
            </p:custDataLst>
          </p:nvPr>
        </p:nvSpPr>
        <p:spPr>
          <a:xfrm rot="19544213">
            <a:off x="2216150" y="5965825"/>
            <a:ext cx="95885" cy="95885"/>
          </a:xfrm>
          <a:custGeom>
            <a:avLst/>
            <a:gdLst>
              <a:gd name="connsiteX0" fmla="*/ 39933 w 79867"/>
              <a:gd name="connsiteY0" fmla="*/ 79868 h 79867"/>
              <a:gd name="connsiteX1" fmla="*/ 0 w 79867"/>
              <a:gd name="connsiteY1" fmla="*/ 39934 h 79867"/>
              <a:gd name="connsiteX2" fmla="*/ 39933 w 79867"/>
              <a:gd name="connsiteY2" fmla="*/ 0 h 79867"/>
              <a:gd name="connsiteX3" fmla="*/ 79868 w 79867"/>
              <a:gd name="connsiteY3" fmla="*/ 39934 h 79867"/>
              <a:gd name="connsiteX4" fmla="*/ 39933 w 79867"/>
              <a:gd name="connsiteY4" fmla="*/ 79868 h 79867"/>
              <a:gd name="connsiteX5" fmla="*/ 39933 w 79867"/>
              <a:gd name="connsiteY5" fmla="*/ 10529 h 79867"/>
              <a:gd name="connsiteX6" fmla="*/ 10576 w 79867"/>
              <a:gd name="connsiteY6" fmla="*/ 39886 h 79867"/>
              <a:gd name="connsiteX7" fmla="*/ 39933 w 79867"/>
              <a:gd name="connsiteY7" fmla="*/ 69244 h 79867"/>
              <a:gd name="connsiteX8" fmla="*/ 69291 w 79867"/>
              <a:gd name="connsiteY8" fmla="*/ 39886 h 79867"/>
              <a:gd name="connsiteX9" fmla="*/ 39933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3" y="79868"/>
                </a:moveTo>
                <a:cubicBezTo>
                  <a:pt x="17928" y="79868"/>
                  <a:pt x="0" y="61940"/>
                  <a:pt x="0" y="39934"/>
                </a:cubicBezTo>
                <a:cubicBezTo>
                  <a:pt x="0" y="17928"/>
                  <a:pt x="17928" y="0"/>
                  <a:pt x="39933" y="0"/>
                </a:cubicBezTo>
                <a:cubicBezTo>
                  <a:pt x="61940" y="0"/>
                  <a:pt x="79868" y="17928"/>
                  <a:pt x="79868" y="39934"/>
                </a:cubicBezTo>
                <a:cubicBezTo>
                  <a:pt x="79868" y="61940"/>
                  <a:pt x="61940" y="79868"/>
                  <a:pt x="39933" y="79868"/>
                </a:cubicBezTo>
                <a:close/>
                <a:moveTo>
                  <a:pt x="39933" y="10529"/>
                </a:moveTo>
                <a:cubicBezTo>
                  <a:pt x="23714" y="10529"/>
                  <a:pt x="10576" y="23714"/>
                  <a:pt x="10576" y="39886"/>
                </a:cubicBezTo>
                <a:cubicBezTo>
                  <a:pt x="10576" y="56107"/>
                  <a:pt x="23761" y="69244"/>
                  <a:pt x="39933" y="69244"/>
                </a:cubicBezTo>
                <a:cubicBezTo>
                  <a:pt x="56154" y="69244"/>
                  <a:pt x="69291" y="56059"/>
                  <a:pt x="69291" y="39886"/>
                </a:cubicBezTo>
                <a:cubicBezTo>
                  <a:pt x="69291" y="23714"/>
                  <a:pt x="56154" y="10529"/>
                  <a:pt x="39933" y="10529"/>
                </a:cubicBezTo>
                <a:close/>
              </a:path>
            </a:pathLst>
          </a:custGeom>
          <a:solidFill>
            <a:srgbClr val="7D97F4"/>
          </a:solidFill>
          <a:ln w="4740" cap="flat">
            <a:noFill/>
            <a:prstDash val="solid"/>
            <a:miter/>
          </a:ln>
        </p:spPr>
        <p:txBody>
          <a:bodyPr rtlCol="0" anchor="ctr"/>
          <a:lstStyle/>
          <a:p>
            <a:endParaRPr lang="zh-CN" altLang="en-US" sz="1800"/>
          </a:p>
        </p:txBody>
      </p:sp>
      <p:sp>
        <p:nvSpPr>
          <p:cNvPr id="48" name="任意多边形: 形状 442"/>
          <p:cNvSpPr/>
          <p:nvPr userDrawn="1">
            <p:custDataLst>
              <p:tags r:id="rId35"/>
            </p:custDataLst>
          </p:nvPr>
        </p:nvSpPr>
        <p:spPr>
          <a:xfrm rot="19544213">
            <a:off x="2118360" y="6032500"/>
            <a:ext cx="95885" cy="95885"/>
          </a:xfrm>
          <a:custGeom>
            <a:avLst/>
            <a:gdLst>
              <a:gd name="connsiteX0" fmla="*/ 39934 w 79867"/>
              <a:gd name="connsiteY0" fmla="*/ 79868 h 79867"/>
              <a:gd name="connsiteX1" fmla="*/ 0 w 79867"/>
              <a:gd name="connsiteY1" fmla="*/ 39934 h 79867"/>
              <a:gd name="connsiteX2" fmla="*/ 39934 w 79867"/>
              <a:gd name="connsiteY2" fmla="*/ 0 h 79867"/>
              <a:gd name="connsiteX3" fmla="*/ 79868 w 79867"/>
              <a:gd name="connsiteY3" fmla="*/ 39934 h 79867"/>
              <a:gd name="connsiteX4" fmla="*/ 39934 w 79867"/>
              <a:gd name="connsiteY4" fmla="*/ 79868 h 79867"/>
              <a:gd name="connsiteX5" fmla="*/ 39934 w 79867"/>
              <a:gd name="connsiteY5" fmla="*/ 10529 h 79867"/>
              <a:gd name="connsiteX6" fmla="*/ 10577 w 79867"/>
              <a:gd name="connsiteY6" fmla="*/ 39886 h 79867"/>
              <a:gd name="connsiteX7" fmla="*/ 39934 w 79867"/>
              <a:gd name="connsiteY7" fmla="*/ 69244 h 79867"/>
              <a:gd name="connsiteX8" fmla="*/ 69339 w 79867"/>
              <a:gd name="connsiteY8" fmla="*/ 39886 h 79867"/>
              <a:gd name="connsiteX9" fmla="*/ 39934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4" y="79868"/>
                </a:moveTo>
                <a:cubicBezTo>
                  <a:pt x="17928" y="79868"/>
                  <a:pt x="0" y="61940"/>
                  <a:pt x="0" y="39934"/>
                </a:cubicBezTo>
                <a:cubicBezTo>
                  <a:pt x="0" y="17928"/>
                  <a:pt x="17928" y="0"/>
                  <a:pt x="39934" y="0"/>
                </a:cubicBezTo>
                <a:cubicBezTo>
                  <a:pt x="61940" y="0"/>
                  <a:pt x="79868" y="17928"/>
                  <a:pt x="79868" y="39934"/>
                </a:cubicBezTo>
                <a:cubicBezTo>
                  <a:pt x="79868" y="61940"/>
                  <a:pt x="61988" y="79868"/>
                  <a:pt x="39934" y="79868"/>
                </a:cubicBezTo>
                <a:close/>
                <a:moveTo>
                  <a:pt x="39934" y="10529"/>
                </a:moveTo>
                <a:cubicBezTo>
                  <a:pt x="23714" y="10529"/>
                  <a:pt x="10577" y="23714"/>
                  <a:pt x="10577" y="39886"/>
                </a:cubicBezTo>
                <a:cubicBezTo>
                  <a:pt x="10577" y="56107"/>
                  <a:pt x="23761" y="69244"/>
                  <a:pt x="39934" y="69244"/>
                </a:cubicBezTo>
                <a:cubicBezTo>
                  <a:pt x="56154" y="69244"/>
                  <a:pt x="69339" y="56059"/>
                  <a:pt x="69339" y="39886"/>
                </a:cubicBezTo>
                <a:cubicBezTo>
                  <a:pt x="69339" y="23714"/>
                  <a:pt x="56154" y="10529"/>
                  <a:pt x="39934" y="10529"/>
                </a:cubicBezTo>
                <a:close/>
              </a:path>
            </a:pathLst>
          </a:custGeom>
          <a:solidFill>
            <a:srgbClr val="7D97F4"/>
          </a:solidFill>
          <a:ln w="4740" cap="flat">
            <a:noFill/>
            <a:prstDash val="solid"/>
            <a:miter/>
          </a:ln>
        </p:spPr>
        <p:txBody>
          <a:bodyPr rtlCol="0" anchor="ctr"/>
          <a:lstStyle/>
          <a:p>
            <a:endParaRPr lang="zh-CN" altLang="en-US" sz="1800"/>
          </a:p>
        </p:txBody>
      </p:sp>
      <p:sp>
        <p:nvSpPr>
          <p:cNvPr id="49" name="任意多边形: 形状 443"/>
          <p:cNvSpPr/>
          <p:nvPr userDrawn="1">
            <p:custDataLst>
              <p:tags r:id="rId36"/>
            </p:custDataLst>
          </p:nvPr>
        </p:nvSpPr>
        <p:spPr>
          <a:xfrm rot="19544213">
            <a:off x="2670175" y="5568950"/>
            <a:ext cx="820420" cy="26670"/>
          </a:xfrm>
          <a:custGeom>
            <a:avLst/>
            <a:gdLst>
              <a:gd name="connsiteX0" fmla="*/ 680112 w 685378"/>
              <a:gd name="connsiteY0" fmla="*/ 22434 h 22433"/>
              <a:gd name="connsiteX1" fmla="*/ 680017 w 685378"/>
              <a:gd name="connsiteY1" fmla="*/ 22434 h 22433"/>
              <a:gd name="connsiteX2" fmla="*/ 5173 w 685378"/>
              <a:gd name="connsiteY2" fmla="*/ 10530 h 22433"/>
              <a:gd name="connsiteX3" fmla="*/ 3 w 685378"/>
              <a:gd name="connsiteY3" fmla="*/ 5170 h 22433"/>
              <a:gd name="connsiteX4" fmla="*/ 5362 w 685378"/>
              <a:gd name="connsiteY4" fmla="*/ 1 h 22433"/>
              <a:gd name="connsiteX5" fmla="*/ 680207 w 685378"/>
              <a:gd name="connsiteY5" fmla="*/ 11905 h 22433"/>
              <a:gd name="connsiteX6" fmla="*/ 685376 w 685378"/>
              <a:gd name="connsiteY6" fmla="*/ 17264 h 22433"/>
              <a:gd name="connsiteX7" fmla="*/ 680112 w 685378"/>
              <a:gd name="connsiteY7" fmla="*/ 22434 h 22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378" h="22433">
                <a:moveTo>
                  <a:pt x="680112" y="22434"/>
                </a:moveTo>
                <a:cubicBezTo>
                  <a:pt x="680064" y="22434"/>
                  <a:pt x="680064" y="22434"/>
                  <a:pt x="680017" y="22434"/>
                </a:cubicBezTo>
                <a:lnTo>
                  <a:pt x="5173" y="10530"/>
                </a:lnTo>
                <a:cubicBezTo>
                  <a:pt x="2232" y="10482"/>
                  <a:pt x="-92" y="8063"/>
                  <a:pt x="3" y="5170"/>
                </a:cubicBezTo>
                <a:cubicBezTo>
                  <a:pt x="50" y="2230"/>
                  <a:pt x="2754" y="-47"/>
                  <a:pt x="5362" y="1"/>
                </a:cubicBezTo>
                <a:lnTo>
                  <a:pt x="680207" y="11905"/>
                </a:lnTo>
                <a:cubicBezTo>
                  <a:pt x="683147" y="11952"/>
                  <a:pt x="685471" y="14371"/>
                  <a:pt x="685376" y="17264"/>
                </a:cubicBezTo>
                <a:cubicBezTo>
                  <a:pt x="685329" y="20110"/>
                  <a:pt x="682957" y="22434"/>
                  <a:pt x="680112" y="22434"/>
                </a:cubicBezTo>
                <a:close/>
              </a:path>
            </a:pathLst>
          </a:custGeom>
          <a:solidFill>
            <a:srgbClr val="7D97F4"/>
          </a:solidFill>
          <a:ln w="4740" cap="flat">
            <a:noFill/>
            <a:prstDash val="solid"/>
            <a:miter/>
          </a:ln>
        </p:spPr>
        <p:txBody>
          <a:bodyPr rtlCol="0" anchor="ctr"/>
          <a:lstStyle/>
          <a:p>
            <a:endParaRPr lang="zh-CN" altLang="en-US" sz="1800"/>
          </a:p>
        </p:txBody>
      </p:sp>
      <p:sp>
        <p:nvSpPr>
          <p:cNvPr id="50" name="任意多边形: 形状 444"/>
          <p:cNvSpPr/>
          <p:nvPr userDrawn="1">
            <p:custDataLst>
              <p:tags r:id="rId37"/>
            </p:custDataLst>
          </p:nvPr>
        </p:nvSpPr>
        <p:spPr>
          <a:xfrm rot="19544213">
            <a:off x="1745615" y="6033770"/>
            <a:ext cx="711835" cy="27305"/>
          </a:xfrm>
          <a:custGeom>
            <a:avLst/>
            <a:gdLst>
              <a:gd name="connsiteX0" fmla="*/ 5265 w 594740"/>
              <a:gd name="connsiteY0" fmla="*/ 22629 h 22628"/>
              <a:gd name="connsiteX1" fmla="*/ 1 w 594740"/>
              <a:gd name="connsiteY1" fmla="*/ 17459 h 22628"/>
              <a:gd name="connsiteX2" fmla="*/ 5170 w 594740"/>
              <a:gd name="connsiteY2" fmla="*/ 12052 h 22628"/>
              <a:gd name="connsiteX3" fmla="*/ 589333 w 594740"/>
              <a:gd name="connsiteY3" fmla="*/ 6 h 22628"/>
              <a:gd name="connsiteX4" fmla="*/ 594740 w 594740"/>
              <a:gd name="connsiteY4" fmla="*/ 5176 h 22628"/>
              <a:gd name="connsiteX5" fmla="*/ 589570 w 594740"/>
              <a:gd name="connsiteY5" fmla="*/ 10582 h 22628"/>
              <a:gd name="connsiteX6" fmla="*/ 5408 w 594740"/>
              <a:gd name="connsiteY6" fmla="*/ 22629 h 22628"/>
              <a:gd name="connsiteX7" fmla="*/ 5265 w 594740"/>
              <a:gd name="connsiteY7" fmla="*/ 22629 h 22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740" h="22628">
                <a:moveTo>
                  <a:pt x="5265" y="22629"/>
                </a:moveTo>
                <a:cubicBezTo>
                  <a:pt x="2420" y="22629"/>
                  <a:pt x="48" y="20352"/>
                  <a:pt x="1" y="17459"/>
                </a:cubicBezTo>
                <a:cubicBezTo>
                  <a:pt x="-47" y="14519"/>
                  <a:pt x="2277" y="12147"/>
                  <a:pt x="5170" y="12052"/>
                </a:cubicBezTo>
                <a:lnTo>
                  <a:pt x="589333" y="6"/>
                </a:lnTo>
                <a:cubicBezTo>
                  <a:pt x="592321" y="-136"/>
                  <a:pt x="594645" y="2282"/>
                  <a:pt x="594740" y="5176"/>
                </a:cubicBezTo>
                <a:cubicBezTo>
                  <a:pt x="594788" y="8116"/>
                  <a:pt x="592464" y="10487"/>
                  <a:pt x="589570" y="10582"/>
                </a:cubicBezTo>
                <a:lnTo>
                  <a:pt x="5408" y="22629"/>
                </a:lnTo>
                <a:cubicBezTo>
                  <a:pt x="5360" y="22629"/>
                  <a:pt x="5313" y="22629"/>
                  <a:pt x="5265" y="22629"/>
                </a:cubicBezTo>
                <a:close/>
              </a:path>
            </a:pathLst>
          </a:custGeom>
          <a:solidFill>
            <a:srgbClr val="7D97F4"/>
          </a:solidFill>
          <a:ln w="4740" cap="flat">
            <a:noFill/>
            <a:prstDash val="solid"/>
            <a:miter/>
          </a:ln>
        </p:spPr>
        <p:txBody>
          <a:bodyPr rtlCol="0" anchor="ctr"/>
          <a:lstStyle/>
          <a:p>
            <a:endParaRPr lang="zh-CN" altLang="en-US" sz="1800"/>
          </a:p>
        </p:txBody>
      </p:sp>
      <p:sp>
        <p:nvSpPr>
          <p:cNvPr id="52" name="任意多边形: 形状 446"/>
          <p:cNvSpPr/>
          <p:nvPr userDrawn="1">
            <p:custDataLst>
              <p:tags r:id="rId38"/>
            </p:custDataLst>
          </p:nvPr>
        </p:nvSpPr>
        <p:spPr>
          <a:xfrm rot="1990650">
            <a:off x="8564245" y="5765800"/>
            <a:ext cx="1637030" cy="99060"/>
          </a:xfrm>
          <a:custGeom>
            <a:avLst/>
            <a:gdLst>
              <a:gd name="connsiteX0" fmla="*/ 0 w 3465139"/>
              <a:gd name="connsiteY0" fmla="*/ 0 h 210245"/>
              <a:gd name="connsiteX1" fmla="*/ 3465140 w 3465139"/>
              <a:gd name="connsiteY1" fmla="*/ 0 h 210245"/>
              <a:gd name="connsiteX2" fmla="*/ 3465140 w 3465139"/>
              <a:gd name="connsiteY2" fmla="*/ 210245 h 210245"/>
              <a:gd name="connsiteX3" fmla="*/ 0 w 3465139"/>
              <a:gd name="connsiteY3" fmla="*/ 210245 h 210245"/>
            </a:gdLst>
            <a:ahLst/>
            <a:cxnLst>
              <a:cxn ang="0">
                <a:pos x="connsiteX0" y="connsiteY0"/>
              </a:cxn>
              <a:cxn ang="0">
                <a:pos x="connsiteX1" y="connsiteY1"/>
              </a:cxn>
              <a:cxn ang="0">
                <a:pos x="connsiteX2" y="connsiteY2"/>
              </a:cxn>
              <a:cxn ang="0">
                <a:pos x="connsiteX3" y="connsiteY3"/>
              </a:cxn>
            </a:cxnLst>
            <a:rect l="l" t="t" r="r" b="b"/>
            <a:pathLst>
              <a:path w="3465139" h="210245">
                <a:moveTo>
                  <a:pt x="0" y="0"/>
                </a:moveTo>
                <a:lnTo>
                  <a:pt x="3465140" y="0"/>
                </a:lnTo>
                <a:lnTo>
                  <a:pt x="3465140" y="210245"/>
                </a:lnTo>
                <a:lnTo>
                  <a:pt x="0" y="210245"/>
                </a:lnTo>
                <a:close/>
              </a:path>
            </a:pathLst>
          </a:custGeom>
          <a:gradFill>
            <a:gsLst>
              <a:gs pos="0">
                <a:srgbClr val="09005D"/>
              </a:gs>
              <a:gs pos="50000">
                <a:srgbClr val="110777"/>
              </a:gs>
              <a:gs pos="100000">
                <a:srgbClr val="1A0F91"/>
              </a:gs>
            </a:gsLst>
            <a:lin ang="7239077" scaled="1"/>
          </a:gradFill>
          <a:ln w="4740" cap="flat">
            <a:noFill/>
            <a:prstDash val="solid"/>
            <a:miter/>
          </a:ln>
        </p:spPr>
        <p:txBody>
          <a:bodyPr rtlCol="0" anchor="ctr"/>
          <a:lstStyle/>
          <a:p>
            <a:endParaRPr lang="zh-CN" altLang="en-US" sz="1800"/>
          </a:p>
        </p:txBody>
      </p:sp>
      <p:sp>
        <p:nvSpPr>
          <p:cNvPr id="53" name="任意多边形: 形状 447"/>
          <p:cNvSpPr/>
          <p:nvPr userDrawn="1">
            <p:custDataLst>
              <p:tags r:id="rId39"/>
            </p:custDataLst>
          </p:nvPr>
        </p:nvSpPr>
        <p:spPr>
          <a:xfrm rot="1990650">
            <a:off x="8737600" y="5163185"/>
            <a:ext cx="1642110" cy="654685"/>
          </a:xfrm>
          <a:custGeom>
            <a:avLst/>
            <a:gdLst>
              <a:gd name="connsiteX0" fmla="*/ 3476807 w 3476854"/>
              <a:gd name="connsiteY0" fmla="*/ 95471 h 1386065"/>
              <a:gd name="connsiteX1" fmla="*/ 3339931 w 3476854"/>
              <a:gd name="connsiteY1" fmla="*/ 0 h 1386065"/>
              <a:gd name="connsiteX2" fmla="*/ 154471 w 3476854"/>
              <a:gd name="connsiteY2" fmla="*/ 0 h 1386065"/>
              <a:gd name="connsiteX3" fmla="*/ 0 w 3476854"/>
              <a:gd name="connsiteY3" fmla="*/ 95471 h 1386065"/>
              <a:gd name="connsiteX4" fmla="*/ 0 w 3476854"/>
              <a:gd name="connsiteY4" fmla="*/ 1289740 h 1386065"/>
              <a:gd name="connsiteX5" fmla="*/ 154471 w 3476854"/>
              <a:gd name="connsiteY5" fmla="*/ 1386065 h 1386065"/>
              <a:gd name="connsiteX6" fmla="*/ 3339979 w 3476854"/>
              <a:gd name="connsiteY6" fmla="*/ 1386065 h 1386065"/>
              <a:gd name="connsiteX7" fmla="*/ 3476854 w 3476854"/>
              <a:gd name="connsiteY7" fmla="*/ 1289740 h 1386065"/>
              <a:gd name="connsiteX8" fmla="*/ 3476854 w 3476854"/>
              <a:gd name="connsiteY8" fmla="*/ 95471 h 138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6854" h="1386065">
                <a:moveTo>
                  <a:pt x="3476807" y="95471"/>
                </a:moveTo>
                <a:cubicBezTo>
                  <a:pt x="3476807" y="42969"/>
                  <a:pt x="3424542" y="0"/>
                  <a:pt x="3339931" y="0"/>
                </a:cubicBezTo>
                <a:lnTo>
                  <a:pt x="154471" y="0"/>
                </a:lnTo>
                <a:cubicBezTo>
                  <a:pt x="69908" y="0"/>
                  <a:pt x="0" y="42969"/>
                  <a:pt x="0" y="95471"/>
                </a:cubicBezTo>
                <a:lnTo>
                  <a:pt x="0" y="1289740"/>
                </a:lnTo>
                <a:cubicBezTo>
                  <a:pt x="0" y="1342242"/>
                  <a:pt x="69860" y="1386065"/>
                  <a:pt x="154471" y="1386065"/>
                </a:cubicBezTo>
                <a:lnTo>
                  <a:pt x="3339979" y="1386065"/>
                </a:lnTo>
                <a:cubicBezTo>
                  <a:pt x="3424542" y="1386065"/>
                  <a:pt x="3476854" y="1342242"/>
                  <a:pt x="3476854" y="1289740"/>
                </a:cubicBezTo>
                <a:lnTo>
                  <a:pt x="3476854" y="95471"/>
                </a:lnTo>
                <a:close/>
              </a:path>
            </a:pathLst>
          </a:custGeom>
          <a:gradFill>
            <a:gsLst>
              <a:gs pos="0">
                <a:schemeClr val="accent2">
                  <a:lumMod val="60000"/>
                </a:schemeClr>
              </a:gs>
              <a:gs pos="50000">
                <a:schemeClr val="accent2">
                  <a:lumMod val="80000"/>
                </a:schemeClr>
              </a:gs>
              <a:gs pos="100000">
                <a:schemeClr val="accent2"/>
              </a:gs>
            </a:gsLst>
            <a:lin ang="8935019" scaled="1"/>
          </a:gradFill>
          <a:ln w="4740" cap="flat">
            <a:noFill/>
            <a:prstDash val="solid"/>
            <a:miter/>
          </a:ln>
        </p:spPr>
        <p:txBody>
          <a:bodyPr rtlCol="0" anchor="ctr"/>
          <a:lstStyle/>
          <a:p>
            <a:endParaRPr lang="zh-CN" altLang="en-US" sz="1800"/>
          </a:p>
        </p:txBody>
      </p:sp>
      <p:sp>
        <p:nvSpPr>
          <p:cNvPr id="54" name="任意多边形: 形状 448"/>
          <p:cNvSpPr/>
          <p:nvPr userDrawn="1">
            <p:custDataLst>
              <p:tags r:id="rId40"/>
            </p:custDataLst>
          </p:nvPr>
        </p:nvSpPr>
        <p:spPr>
          <a:xfrm rot="1990650">
            <a:off x="8785225" y="5196205"/>
            <a:ext cx="1557655" cy="594360"/>
          </a:xfrm>
          <a:custGeom>
            <a:avLst/>
            <a:gdLst>
              <a:gd name="connsiteX0" fmla="*/ 3297721 w 3297720"/>
              <a:gd name="connsiteY0" fmla="*/ 81291 h 1257584"/>
              <a:gd name="connsiteX1" fmla="*/ 3151834 w 3297720"/>
              <a:gd name="connsiteY1" fmla="*/ 0 h 1257584"/>
              <a:gd name="connsiteX2" fmla="*/ 146740 w 3297720"/>
              <a:gd name="connsiteY2" fmla="*/ 0 h 1257584"/>
              <a:gd name="connsiteX3" fmla="*/ 0 w 3297720"/>
              <a:gd name="connsiteY3" fmla="*/ 81291 h 1257584"/>
              <a:gd name="connsiteX4" fmla="*/ 0 w 3297720"/>
              <a:gd name="connsiteY4" fmla="*/ 1172974 h 1257584"/>
              <a:gd name="connsiteX5" fmla="*/ 146740 w 3297720"/>
              <a:gd name="connsiteY5" fmla="*/ 1257585 h 1257584"/>
              <a:gd name="connsiteX6" fmla="*/ 3151834 w 3297720"/>
              <a:gd name="connsiteY6" fmla="*/ 1257585 h 1257584"/>
              <a:gd name="connsiteX7" fmla="*/ 3297721 w 3297720"/>
              <a:gd name="connsiteY7" fmla="*/ 1172974 h 1257584"/>
              <a:gd name="connsiteX8" fmla="*/ 3297721 w 3297720"/>
              <a:gd name="connsiteY8" fmla="*/ 81291 h 1257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7720" h="1257584">
                <a:moveTo>
                  <a:pt x="3297721" y="81291"/>
                </a:moveTo>
                <a:cubicBezTo>
                  <a:pt x="3297721" y="33247"/>
                  <a:pt x="3231607" y="0"/>
                  <a:pt x="3151834" y="0"/>
                </a:cubicBezTo>
                <a:lnTo>
                  <a:pt x="146740" y="0"/>
                </a:lnTo>
                <a:cubicBezTo>
                  <a:pt x="66967" y="0"/>
                  <a:pt x="0" y="33247"/>
                  <a:pt x="0" y="81291"/>
                </a:cubicBezTo>
                <a:lnTo>
                  <a:pt x="0" y="1172974"/>
                </a:lnTo>
                <a:cubicBezTo>
                  <a:pt x="0" y="1221018"/>
                  <a:pt x="66967" y="1257585"/>
                  <a:pt x="146740" y="1257585"/>
                </a:cubicBezTo>
                <a:lnTo>
                  <a:pt x="3151834" y="1257585"/>
                </a:lnTo>
                <a:cubicBezTo>
                  <a:pt x="3231607" y="1257585"/>
                  <a:pt x="3297721" y="1221018"/>
                  <a:pt x="3297721" y="1172974"/>
                </a:cubicBezTo>
                <a:lnTo>
                  <a:pt x="3297721" y="81291"/>
                </a:lnTo>
                <a:close/>
              </a:path>
            </a:pathLst>
          </a:custGeom>
          <a:gradFill>
            <a:gsLst>
              <a:gs pos="0">
                <a:schemeClr val="accent2"/>
              </a:gs>
              <a:gs pos="100000">
                <a:schemeClr val="accent2"/>
              </a:gs>
            </a:gsLst>
            <a:lin ang="4538671" scaled="1"/>
          </a:gradFill>
          <a:ln w="4740" cap="flat">
            <a:noFill/>
            <a:prstDash val="solid"/>
            <a:miter/>
          </a:ln>
        </p:spPr>
        <p:txBody>
          <a:bodyPr rtlCol="0" anchor="ctr"/>
          <a:lstStyle/>
          <a:p>
            <a:endParaRPr lang="zh-CN" altLang="en-US" sz="1800"/>
          </a:p>
        </p:txBody>
      </p:sp>
      <p:sp>
        <p:nvSpPr>
          <p:cNvPr id="55" name="任意多边形: 形状 449"/>
          <p:cNvSpPr/>
          <p:nvPr userDrawn="1">
            <p:custDataLst>
              <p:tags r:id="rId41"/>
            </p:custDataLst>
          </p:nvPr>
        </p:nvSpPr>
        <p:spPr>
          <a:xfrm rot="1990650">
            <a:off x="10143490" y="5916930"/>
            <a:ext cx="405765" cy="535305"/>
          </a:xfrm>
          <a:custGeom>
            <a:avLst/>
            <a:gdLst>
              <a:gd name="connsiteX0" fmla="*/ 821300 w 858482"/>
              <a:gd name="connsiteY0" fmla="*/ 493529 h 1132992"/>
              <a:gd name="connsiteX1" fmla="*/ 664221 w 858482"/>
              <a:gd name="connsiteY1" fmla="*/ 14228 h 1132992"/>
              <a:gd name="connsiteX2" fmla="*/ 636143 w 858482"/>
              <a:gd name="connsiteY2" fmla="*/ 0 h 1132992"/>
              <a:gd name="connsiteX3" fmla="*/ 0 w 858482"/>
              <a:gd name="connsiteY3" fmla="*/ 0 h 1132992"/>
              <a:gd name="connsiteX4" fmla="*/ 0 w 858482"/>
              <a:gd name="connsiteY4" fmla="*/ 1132993 h 1132992"/>
              <a:gd name="connsiteX5" fmla="*/ 858483 w 858482"/>
              <a:gd name="connsiteY5" fmla="*/ 1132993 h 1132992"/>
              <a:gd name="connsiteX6" fmla="*/ 821300 w 858482"/>
              <a:gd name="connsiteY6" fmla="*/ 493529 h 1132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8482" h="1132992">
                <a:moveTo>
                  <a:pt x="821300" y="493529"/>
                </a:moveTo>
                <a:lnTo>
                  <a:pt x="664221" y="14228"/>
                </a:lnTo>
                <a:cubicBezTo>
                  <a:pt x="660284" y="2039"/>
                  <a:pt x="648949" y="0"/>
                  <a:pt x="636143" y="0"/>
                </a:cubicBezTo>
                <a:cubicBezTo>
                  <a:pt x="526539" y="0"/>
                  <a:pt x="31160" y="0"/>
                  <a:pt x="0" y="0"/>
                </a:cubicBezTo>
                <a:lnTo>
                  <a:pt x="0" y="1132993"/>
                </a:lnTo>
                <a:lnTo>
                  <a:pt x="858483" y="1132993"/>
                </a:lnTo>
                <a:lnTo>
                  <a:pt x="821300" y="493529"/>
                </a:lnTo>
                <a:close/>
              </a:path>
            </a:pathLst>
          </a:custGeom>
          <a:solidFill>
            <a:schemeClr val="accent2"/>
          </a:solidFill>
          <a:ln w="4740" cap="flat">
            <a:noFill/>
            <a:prstDash val="solid"/>
            <a:miter/>
          </a:ln>
        </p:spPr>
        <p:txBody>
          <a:bodyPr rtlCol="0" anchor="ctr"/>
          <a:lstStyle/>
          <a:p>
            <a:endParaRPr lang="zh-CN" altLang="en-US" sz="1800"/>
          </a:p>
        </p:txBody>
      </p:sp>
      <p:sp>
        <p:nvSpPr>
          <p:cNvPr id="56" name="任意多边形: 形状 450"/>
          <p:cNvSpPr/>
          <p:nvPr userDrawn="1">
            <p:custDataLst>
              <p:tags r:id="rId42"/>
            </p:custDataLst>
          </p:nvPr>
        </p:nvSpPr>
        <p:spPr>
          <a:xfrm rot="1990650">
            <a:off x="10087610" y="6357620"/>
            <a:ext cx="337820" cy="102235"/>
          </a:xfrm>
          <a:custGeom>
            <a:avLst/>
            <a:gdLst>
              <a:gd name="connsiteX0" fmla="*/ 697325 w 715062"/>
              <a:gd name="connsiteY0" fmla="*/ 8360 h 215760"/>
              <a:gd name="connsiteX1" fmla="*/ 663414 w 715062"/>
              <a:gd name="connsiteY1" fmla="*/ 13 h 215760"/>
              <a:gd name="connsiteX2" fmla="*/ 3747 w 715062"/>
              <a:gd name="connsiteY2" fmla="*/ 12676 h 215760"/>
              <a:gd name="connsiteX3" fmla="*/ 0 w 715062"/>
              <a:gd name="connsiteY3" fmla="*/ 199635 h 215760"/>
              <a:gd name="connsiteX4" fmla="*/ 663746 w 715062"/>
              <a:gd name="connsiteY4" fmla="*/ 215760 h 215760"/>
              <a:gd name="connsiteX5" fmla="*/ 715063 w 715062"/>
              <a:gd name="connsiteY5" fmla="*/ 187825 h 215760"/>
              <a:gd name="connsiteX6" fmla="*/ 715063 w 715062"/>
              <a:gd name="connsiteY6" fmla="*/ 29465 h 215760"/>
              <a:gd name="connsiteX7" fmla="*/ 697325 w 715062"/>
              <a:gd name="connsiteY7" fmla="*/ 8360 h 21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5062" h="215760">
                <a:moveTo>
                  <a:pt x="697325" y="8360"/>
                </a:moveTo>
                <a:cubicBezTo>
                  <a:pt x="688883" y="2811"/>
                  <a:pt x="675224" y="-224"/>
                  <a:pt x="663414" y="13"/>
                </a:cubicBezTo>
                <a:lnTo>
                  <a:pt x="3747" y="12676"/>
                </a:lnTo>
                <a:lnTo>
                  <a:pt x="0" y="199635"/>
                </a:lnTo>
                <a:lnTo>
                  <a:pt x="663746" y="215760"/>
                </a:lnTo>
                <a:cubicBezTo>
                  <a:pt x="687840" y="215760"/>
                  <a:pt x="715063" y="204140"/>
                  <a:pt x="715063" y="187825"/>
                </a:cubicBezTo>
                <a:lnTo>
                  <a:pt x="715063" y="29465"/>
                </a:lnTo>
                <a:cubicBezTo>
                  <a:pt x="715015" y="21545"/>
                  <a:pt x="705767" y="13909"/>
                  <a:pt x="697325" y="8360"/>
                </a:cubicBezTo>
                <a:close/>
              </a:path>
            </a:pathLst>
          </a:custGeom>
          <a:gradFill>
            <a:gsLst>
              <a:gs pos="0">
                <a:schemeClr val="accent2">
                  <a:lumMod val="70000"/>
                  <a:lumOff val="30000"/>
                </a:schemeClr>
              </a:gs>
              <a:gs pos="100000">
                <a:schemeClr val="accent2">
                  <a:lumMod val="70000"/>
                  <a:lumOff val="30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grpSp>
        <p:nvGrpSpPr>
          <p:cNvPr id="57" name="图形 10"/>
          <p:cNvGrpSpPr/>
          <p:nvPr userDrawn="1">
            <p:custDataLst>
              <p:tags r:id="rId43"/>
            </p:custDataLst>
          </p:nvPr>
        </p:nvGrpSpPr>
        <p:grpSpPr>
          <a:xfrm rot="1990650">
            <a:off x="10293350" y="5985510"/>
            <a:ext cx="305435" cy="209550"/>
            <a:chOff x="10522586" y="6763437"/>
            <a:chExt cx="646922" cy="444241"/>
          </a:xfrm>
        </p:grpSpPr>
        <p:sp>
          <p:nvSpPr>
            <p:cNvPr id="59" name="任意多边形: 形状 483"/>
            <p:cNvSpPr/>
            <p:nvPr>
              <p:custDataLst>
                <p:tags r:id="rId44"/>
              </p:custDataLst>
            </p:nvPr>
          </p:nvSpPr>
          <p:spPr>
            <a:xfrm>
              <a:off x="10522586" y="6768085"/>
              <a:ext cx="525217" cy="435519"/>
            </a:xfrm>
            <a:custGeom>
              <a:avLst/>
              <a:gdLst>
                <a:gd name="connsiteX0" fmla="*/ 524323 w 525217"/>
                <a:gd name="connsiteY0" fmla="*/ 398769 h 435519"/>
                <a:gd name="connsiteX1" fmla="*/ 429373 w 525217"/>
                <a:gd name="connsiteY1" fmla="*/ 23002 h 435519"/>
                <a:gd name="connsiteX2" fmla="*/ 400775 w 525217"/>
                <a:gd name="connsiteY2" fmla="*/ 0 h 435519"/>
                <a:gd name="connsiteX3" fmla="*/ 29465 w 525217"/>
                <a:gd name="connsiteY3" fmla="*/ 0 h 435519"/>
                <a:gd name="connsiteX4" fmla="*/ 8313 w 525217"/>
                <a:gd name="connsiteY4" fmla="*/ 9723 h 435519"/>
                <a:gd name="connsiteX5" fmla="*/ 13 w 525217"/>
                <a:gd name="connsiteY5" fmla="*/ 31539 h 435519"/>
                <a:gd name="connsiteX6" fmla="*/ 8929 w 525217"/>
                <a:gd name="connsiteY6" fmla="*/ 332846 h 435519"/>
                <a:gd name="connsiteX7" fmla="*/ 33734 w 525217"/>
                <a:gd name="connsiteY7" fmla="*/ 361207 h 435519"/>
                <a:gd name="connsiteX8" fmla="*/ 491076 w 525217"/>
                <a:gd name="connsiteY8" fmla="*/ 435146 h 435519"/>
                <a:gd name="connsiteX9" fmla="*/ 517541 w 525217"/>
                <a:gd name="connsiteY9" fmla="*/ 425993 h 435519"/>
                <a:gd name="connsiteX10" fmla="*/ 524323 w 525217"/>
                <a:gd name="connsiteY10" fmla="*/ 398769 h 435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5217" h="435519">
                  <a:moveTo>
                    <a:pt x="524323" y="398769"/>
                  </a:moveTo>
                  <a:lnTo>
                    <a:pt x="429373" y="23002"/>
                  </a:lnTo>
                  <a:cubicBezTo>
                    <a:pt x="426053" y="9912"/>
                    <a:pt x="414291" y="0"/>
                    <a:pt x="400775" y="0"/>
                  </a:cubicBezTo>
                  <a:lnTo>
                    <a:pt x="29465" y="0"/>
                  </a:lnTo>
                  <a:cubicBezTo>
                    <a:pt x="21498" y="0"/>
                    <a:pt x="13862" y="3984"/>
                    <a:pt x="8313" y="9723"/>
                  </a:cubicBezTo>
                  <a:cubicBezTo>
                    <a:pt x="2764" y="15461"/>
                    <a:pt x="-224" y="23571"/>
                    <a:pt x="13" y="31539"/>
                  </a:cubicBezTo>
                  <a:lnTo>
                    <a:pt x="8929" y="332846"/>
                  </a:lnTo>
                  <a:cubicBezTo>
                    <a:pt x="9356" y="346979"/>
                    <a:pt x="19743" y="358931"/>
                    <a:pt x="33734" y="361207"/>
                  </a:cubicBezTo>
                  <a:lnTo>
                    <a:pt x="491076" y="435146"/>
                  </a:lnTo>
                  <a:cubicBezTo>
                    <a:pt x="500894" y="436711"/>
                    <a:pt x="510806" y="433297"/>
                    <a:pt x="517541" y="425993"/>
                  </a:cubicBezTo>
                  <a:cubicBezTo>
                    <a:pt x="524181" y="418547"/>
                    <a:pt x="526742" y="408397"/>
                    <a:pt x="524323" y="398769"/>
                  </a:cubicBezTo>
                  <a:close/>
                </a:path>
              </a:pathLst>
            </a:custGeom>
            <a:gradFill>
              <a:gsLst>
                <a:gs pos="0">
                  <a:srgbClr val="09005D"/>
                </a:gs>
                <a:gs pos="50000">
                  <a:srgbClr val="110777"/>
                </a:gs>
                <a:gs pos="100000">
                  <a:srgbClr val="1A0F91"/>
                </a:gs>
              </a:gsLst>
              <a:lin ang="19879658" scaled="1"/>
            </a:gradFill>
            <a:ln w="4740" cap="flat">
              <a:noFill/>
              <a:prstDash val="solid"/>
              <a:miter/>
            </a:ln>
          </p:spPr>
          <p:txBody>
            <a:bodyPr rtlCol="0" anchor="ctr"/>
            <a:lstStyle/>
            <a:p>
              <a:endParaRPr lang="zh-CN" altLang="en-US" sz="1800"/>
            </a:p>
          </p:txBody>
        </p:sp>
        <p:sp>
          <p:nvSpPr>
            <p:cNvPr id="60" name="任意多边形: 形状 484"/>
            <p:cNvSpPr/>
            <p:nvPr>
              <p:custDataLst>
                <p:tags r:id="rId45"/>
              </p:custDataLst>
            </p:nvPr>
          </p:nvSpPr>
          <p:spPr>
            <a:xfrm>
              <a:off x="10998439" y="6763437"/>
              <a:ext cx="171069" cy="444241"/>
            </a:xfrm>
            <a:custGeom>
              <a:avLst/>
              <a:gdLst>
                <a:gd name="connsiteX0" fmla="*/ 29499 w 171069"/>
                <a:gd name="connsiteY0" fmla="*/ 0 h 444241"/>
                <a:gd name="connsiteX1" fmla="*/ 24662 w 171069"/>
                <a:gd name="connsiteY1" fmla="*/ 806 h 444241"/>
                <a:gd name="connsiteX2" fmla="*/ 4695 w 171069"/>
                <a:gd name="connsiteY2" fmla="*/ 13943 h 444241"/>
                <a:gd name="connsiteX3" fmla="*/ 995 w 171069"/>
                <a:gd name="connsiteY3" fmla="*/ 37563 h 444241"/>
                <a:gd name="connsiteX4" fmla="*/ 104482 w 171069"/>
                <a:gd name="connsiteY4" fmla="*/ 422388 h 444241"/>
                <a:gd name="connsiteX5" fmla="*/ 138392 w 171069"/>
                <a:gd name="connsiteY5" fmla="*/ 443730 h 444241"/>
                <a:gd name="connsiteX6" fmla="*/ 171070 w 171069"/>
                <a:gd name="connsiteY6" fmla="*/ 437613 h 444241"/>
                <a:gd name="connsiteX7" fmla="*/ 29499 w 171069"/>
                <a:gd name="connsiteY7" fmla="*/ 0 h 44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069" h="444241">
                  <a:moveTo>
                    <a:pt x="29499" y="0"/>
                  </a:moveTo>
                  <a:lnTo>
                    <a:pt x="24662" y="806"/>
                  </a:lnTo>
                  <a:cubicBezTo>
                    <a:pt x="16457" y="2181"/>
                    <a:pt x="9200" y="6924"/>
                    <a:pt x="4695" y="13943"/>
                  </a:cubicBezTo>
                  <a:cubicBezTo>
                    <a:pt x="189" y="20963"/>
                    <a:pt x="-1139" y="29547"/>
                    <a:pt x="995" y="37563"/>
                  </a:cubicBezTo>
                  <a:lnTo>
                    <a:pt x="104482" y="422388"/>
                  </a:lnTo>
                  <a:cubicBezTo>
                    <a:pt x="108466" y="437280"/>
                    <a:pt x="123263" y="446576"/>
                    <a:pt x="138392" y="443730"/>
                  </a:cubicBezTo>
                  <a:lnTo>
                    <a:pt x="171070" y="437613"/>
                  </a:lnTo>
                  <a:lnTo>
                    <a:pt x="29499" y="0"/>
                  </a:lnTo>
                  <a:close/>
                </a:path>
              </a:pathLst>
            </a:custGeom>
            <a:gradFill>
              <a:gsLst>
                <a:gs pos="0">
                  <a:srgbClr val="09005D"/>
                </a:gs>
                <a:gs pos="50000">
                  <a:srgbClr val="110777"/>
                </a:gs>
                <a:gs pos="100000">
                  <a:srgbClr val="1A0F91"/>
                </a:gs>
              </a:gsLst>
              <a:lin ang="19879572" scaled="1"/>
            </a:gradFill>
            <a:ln w="4740" cap="flat">
              <a:noFill/>
              <a:prstDash val="solid"/>
              <a:miter/>
            </a:ln>
          </p:spPr>
          <p:txBody>
            <a:bodyPr rtlCol="0" anchor="ctr"/>
            <a:lstStyle/>
            <a:p>
              <a:endParaRPr lang="zh-CN" altLang="en-US" sz="1800"/>
            </a:p>
          </p:txBody>
        </p:sp>
      </p:grpSp>
      <p:sp>
        <p:nvSpPr>
          <p:cNvPr id="61" name="任意多边形: 形状 452"/>
          <p:cNvSpPr/>
          <p:nvPr userDrawn="1">
            <p:custDataLst>
              <p:tags r:id="rId46"/>
            </p:custDataLst>
          </p:nvPr>
        </p:nvSpPr>
        <p:spPr>
          <a:xfrm rot="1990650">
            <a:off x="10242550" y="6125210"/>
            <a:ext cx="80645" cy="27305"/>
          </a:xfrm>
          <a:custGeom>
            <a:avLst/>
            <a:gdLst>
              <a:gd name="connsiteX0" fmla="*/ 0 w 171355"/>
              <a:gd name="connsiteY0" fmla="*/ 26796 h 58430"/>
              <a:gd name="connsiteX1" fmla="*/ 26797 w 171355"/>
              <a:gd name="connsiteY1" fmla="*/ 0 h 58430"/>
              <a:gd name="connsiteX2" fmla="*/ 144559 w 171355"/>
              <a:gd name="connsiteY2" fmla="*/ 0 h 58430"/>
              <a:gd name="connsiteX3" fmla="*/ 171355 w 171355"/>
              <a:gd name="connsiteY3" fmla="*/ 26796 h 58430"/>
              <a:gd name="connsiteX4" fmla="*/ 171355 w 171355"/>
              <a:gd name="connsiteY4" fmla="*/ 31634 h 58430"/>
              <a:gd name="connsiteX5" fmla="*/ 144559 w 171355"/>
              <a:gd name="connsiteY5" fmla="*/ 58430 h 58430"/>
              <a:gd name="connsiteX6" fmla="*/ 26797 w 171355"/>
              <a:gd name="connsiteY6" fmla="*/ 58430 h 58430"/>
              <a:gd name="connsiteX7" fmla="*/ 0 w 171355"/>
              <a:gd name="connsiteY7" fmla="*/ 31634 h 58430"/>
              <a:gd name="connsiteX8" fmla="*/ 0 w 171355"/>
              <a:gd name="connsiteY8" fmla="*/ 26796 h 58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355" h="58430">
                <a:moveTo>
                  <a:pt x="0" y="26796"/>
                </a:moveTo>
                <a:cubicBezTo>
                  <a:pt x="0" y="11999"/>
                  <a:pt x="11999" y="0"/>
                  <a:pt x="26797" y="0"/>
                </a:cubicBezTo>
                <a:lnTo>
                  <a:pt x="144559" y="0"/>
                </a:lnTo>
                <a:cubicBezTo>
                  <a:pt x="159356" y="0"/>
                  <a:pt x="171355" y="11999"/>
                  <a:pt x="171355" y="26796"/>
                </a:cubicBezTo>
                <a:lnTo>
                  <a:pt x="171355" y="31634"/>
                </a:lnTo>
                <a:cubicBezTo>
                  <a:pt x="171355" y="46431"/>
                  <a:pt x="159356" y="58430"/>
                  <a:pt x="144559" y="58430"/>
                </a:cubicBezTo>
                <a:lnTo>
                  <a:pt x="26797" y="58430"/>
                </a:lnTo>
                <a:cubicBezTo>
                  <a:pt x="11999" y="58430"/>
                  <a:pt x="0" y="46431"/>
                  <a:pt x="0" y="31634"/>
                </a:cubicBezTo>
                <a:lnTo>
                  <a:pt x="0" y="26796"/>
                </a:lnTo>
                <a:close/>
              </a:path>
            </a:pathLst>
          </a:custGeom>
          <a:solidFill>
            <a:schemeClr val="accent2">
              <a:lumMod val="50000"/>
              <a:alpha val="80000"/>
            </a:schemeClr>
          </a:solidFill>
          <a:ln w="4740" cap="flat">
            <a:noFill/>
            <a:prstDash val="solid"/>
            <a:miter/>
          </a:ln>
        </p:spPr>
        <p:txBody>
          <a:bodyPr rtlCol="0" anchor="ctr"/>
          <a:lstStyle/>
          <a:p>
            <a:endParaRPr lang="zh-CN" altLang="en-US" sz="1800"/>
          </a:p>
        </p:txBody>
      </p:sp>
      <p:sp>
        <p:nvSpPr>
          <p:cNvPr id="62" name="任意多边形: 形状 453"/>
          <p:cNvSpPr/>
          <p:nvPr userDrawn="1">
            <p:custDataLst>
              <p:tags r:id="rId47"/>
            </p:custDataLst>
          </p:nvPr>
        </p:nvSpPr>
        <p:spPr>
          <a:xfrm rot="1990650">
            <a:off x="10351770" y="5751830"/>
            <a:ext cx="184150" cy="161290"/>
          </a:xfrm>
          <a:custGeom>
            <a:avLst/>
            <a:gdLst>
              <a:gd name="connsiteX0" fmla="*/ 48755 w 389805"/>
              <a:gd name="connsiteY0" fmla="*/ 147 h 341861"/>
              <a:gd name="connsiteX1" fmla="*/ 16647 w 389805"/>
              <a:gd name="connsiteY1" fmla="*/ 7925 h 341861"/>
              <a:gd name="connsiteX2" fmla="*/ 0 w 389805"/>
              <a:gd name="connsiteY2" fmla="*/ 32445 h 341861"/>
              <a:gd name="connsiteX3" fmla="*/ 0 w 389805"/>
              <a:gd name="connsiteY3" fmla="*/ 341862 h 341861"/>
              <a:gd name="connsiteX4" fmla="*/ 389806 w 389805"/>
              <a:gd name="connsiteY4" fmla="*/ 341862 h 341861"/>
              <a:gd name="connsiteX5" fmla="*/ 48755 w 389805"/>
              <a:gd name="connsiteY5" fmla="*/ 147 h 34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805" h="341861">
                <a:moveTo>
                  <a:pt x="48755" y="147"/>
                </a:moveTo>
                <a:cubicBezTo>
                  <a:pt x="38843" y="-564"/>
                  <a:pt x="23904" y="1190"/>
                  <a:pt x="16647" y="7925"/>
                </a:cubicBezTo>
                <a:cubicBezTo>
                  <a:pt x="9391" y="14660"/>
                  <a:pt x="0" y="22486"/>
                  <a:pt x="0" y="32445"/>
                </a:cubicBezTo>
                <a:lnTo>
                  <a:pt x="0" y="341862"/>
                </a:lnTo>
                <a:lnTo>
                  <a:pt x="389806" y="341862"/>
                </a:lnTo>
                <a:cubicBezTo>
                  <a:pt x="389759" y="341862"/>
                  <a:pt x="369080" y="23529"/>
                  <a:pt x="48755" y="147"/>
                </a:cubicBezTo>
                <a:close/>
              </a:path>
            </a:pathLst>
          </a:custGeom>
          <a:gradFill>
            <a:gsLst>
              <a:gs pos="0">
                <a:schemeClr val="accent2">
                  <a:lumMod val="70000"/>
                  <a:lumOff val="30000"/>
                </a:schemeClr>
              </a:gs>
              <a:gs pos="100000">
                <a:schemeClr val="accent2">
                  <a:lumMod val="70000"/>
                  <a:lumOff val="30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63" name="任意多边形: 形状 454"/>
          <p:cNvSpPr/>
          <p:nvPr userDrawn="1">
            <p:custDataLst>
              <p:tags r:id="rId48"/>
            </p:custDataLst>
          </p:nvPr>
        </p:nvSpPr>
        <p:spPr>
          <a:xfrm rot="1990650">
            <a:off x="10038715" y="6271895"/>
            <a:ext cx="282575" cy="282575"/>
          </a:xfrm>
          <a:custGeom>
            <a:avLst/>
            <a:gdLst>
              <a:gd name="connsiteX0" fmla="*/ 598344 w 598343"/>
              <a:gd name="connsiteY0" fmla="*/ 299172 h 598343"/>
              <a:gd name="connsiteX1" fmla="*/ 299172 w 598343"/>
              <a:gd name="connsiteY1" fmla="*/ 598344 h 598343"/>
              <a:gd name="connsiteX2" fmla="*/ 1 w 598343"/>
              <a:gd name="connsiteY2" fmla="*/ 299172 h 598343"/>
              <a:gd name="connsiteX3" fmla="*/ 299172 w 598343"/>
              <a:gd name="connsiteY3" fmla="*/ 0 h 598343"/>
              <a:gd name="connsiteX4" fmla="*/ 598344 w 598343"/>
              <a:gd name="connsiteY4" fmla="*/ 299172 h 598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343" h="598343">
                <a:moveTo>
                  <a:pt x="598344" y="299172"/>
                </a:moveTo>
                <a:cubicBezTo>
                  <a:pt x="598344" y="464400"/>
                  <a:pt x="464401" y="598344"/>
                  <a:pt x="299172" y="598344"/>
                </a:cubicBezTo>
                <a:cubicBezTo>
                  <a:pt x="133944" y="598344"/>
                  <a:pt x="1" y="464400"/>
                  <a:pt x="1" y="299172"/>
                </a:cubicBezTo>
                <a:cubicBezTo>
                  <a:pt x="1" y="133944"/>
                  <a:pt x="133944" y="0"/>
                  <a:pt x="299172" y="0"/>
                </a:cubicBezTo>
                <a:cubicBezTo>
                  <a:pt x="464401" y="0"/>
                  <a:pt x="598344" y="133944"/>
                  <a:pt x="598344" y="299172"/>
                </a:cubicBezTo>
                <a:close/>
              </a:path>
            </a:pathLst>
          </a:custGeom>
          <a:gradFill>
            <a:gsLst>
              <a:gs pos="0">
                <a:srgbClr val="09005D"/>
              </a:gs>
              <a:gs pos="50000">
                <a:srgbClr val="110777"/>
              </a:gs>
              <a:gs pos="100000">
                <a:srgbClr val="1A0F91"/>
              </a:gs>
            </a:gsLst>
            <a:lin ang="0" scaled="1"/>
          </a:gradFill>
          <a:ln w="4740" cap="flat">
            <a:noFill/>
            <a:prstDash val="solid"/>
            <a:miter/>
          </a:ln>
        </p:spPr>
        <p:txBody>
          <a:bodyPr rtlCol="0" anchor="ctr"/>
          <a:lstStyle/>
          <a:p>
            <a:endParaRPr lang="zh-CN" altLang="en-US" sz="1800"/>
          </a:p>
        </p:txBody>
      </p:sp>
      <p:sp>
        <p:nvSpPr>
          <p:cNvPr id="64" name="任意多边形: 形状 455"/>
          <p:cNvSpPr/>
          <p:nvPr userDrawn="1">
            <p:custDataLst>
              <p:tags r:id="rId49"/>
            </p:custDataLst>
          </p:nvPr>
        </p:nvSpPr>
        <p:spPr>
          <a:xfrm rot="1990650">
            <a:off x="10065385" y="6298565"/>
            <a:ext cx="229235" cy="229235"/>
          </a:xfrm>
          <a:custGeom>
            <a:avLst/>
            <a:gdLst>
              <a:gd name="connsiteX0" fmla="*/ 485941 w 485940"/>
              <a:gd name="connsiteY0" fmla="*/ 242971 h 485940"/>
              <a:gd name="connsiteX1" fmla="*/ 242971 w 485940"/>
              <a:gd name="connsiteY1" fmla="*/ 485941 h 485940"/>
              <a:gd name="connsiteX2" fmla="*/ 0 w 485940"/>
              <a:gd name="connsiteY2" fmla="*/ 242971 h 485940"/>
              <a:gd name="connsiteX3" fmla="*/ 242971 w 485940"/>
              <a:gd name="connsiteY3" fmla="*/ 0 h 485940"/>
              <a:gd name="connsiteX4" fmla="*/ 485941 w 485940"/>
              <a:gd name="connsiteY4" fmla="*/ 242971 h 485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940" h="485940">
                <a:moveTo>
                  <a:pt x="485941" y="242971"/>
                </a:moveTo>
                <a:cubicBezTo>
                  <a:pt x="485941" y="377160"/>
                  <a:pt x="377160" y="485941"/>
                  <a:pt x="242971" y="485941"/>
                </a:cubicBezTo>
                <a:cubicBezTo>
                  <a:pt x="108782" y="485941"/>
                  <a:pt x="0" y="377160"/>
                  <a:pt x="0" y="242971"/>
                </a:cubicBezTo>
                <a:cubicBezTo>
                  <a:pt x="0" y="108782"/>
                  <a:pt x="108782" y="0"/>
                  <a:pt x="242971" y="0"/>
                </a:cubicBezTo>
                <a:cubicBezTo>
                  <a:pt x="377160" y="0"/>
                  <a:pt x="485941" y="108782"/>
                  <a:pt x="485941" y="242971"/>
                </a:cubicBezTo>
                <a:close/>
              </a:path>
            </a:pathLst>
          </a:custGeom>
          <a:gradFill>
            <a:gsLst>
              <a:gs pos="0">
                <a:schemeClr val="accent2">
                  <a:lumMod val="95000"/>
                </a:schemeClr>
              </a:gs>
              <a:gs pos="100000">
                <a:schemeClr val="accent2">
                  <a:lumMod val="95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65" name="任意多边形: 形状 456"/>
          <p:cNvSpPr/>
          <p:nvPr userDrawn="1">
            <p:custDataLst>
              <p:tags r:id="rId50"/>
            </p:custDataLst>
          </p:nvPr>
        </p:nvSpPr>
        <p:spPr>
          <a:xfrm rot="1990650">
            <a:off x="10143490" y="6330315"/>
            <a:ext cx="155575" cy="145415"/>
          </a:xfrm>
          <a:custGeom>
            <a:avLst/>
            <a:gdLst>
              <a:gd name="connsiteX0" fmla="*/ 307871 w 329355"/>
              <a:gd name="connsiteY0" fmla="*/ 308089 h 308088"/>
              <a:gd name="connsiteX1" fmla="*/ 306069 w 329355"/>
              <a:gd name="connsiteY1" fmla="*/ 307709 h 308088"/>
              <a:gd name="connsiteX2" fmla="*/ 303602 w 329355"/>
              <a:gd name="connsiteY2" fmla="*/ 301686 h 308088"/>
              <a:gd name="connsiteX3" fmla="*/ 320155 w 329355"/>
              <a:gd name="connsiteY3" fmla="*/ 219731 h 308088"/>
              <a:gd name="connsiteX4" fmla="*/ 109625 w 329355"/>
              <a:gd name="connsiteY4" fmla="*/ 9201 h 308088"/>
              <a:gd name="connsiteX5" fmla="*/ 6849 w 329355"/>
              <a:gd name="connsiteY5" fmla="*/ 35950 h 308088"/>
              <a:gd name="connsiteX6" fmla="*/ 589 w 329355"/>
              <a:gd name="connsiteY6" fmla="*/ 34196 h 308088"/>
              <a:gd name="connsiteX7" fmla="*/ 2344 w 329355"/>
              <a:gd name="connsiteY7" fmla="*/ 27935 h 308088"/>
              <a:gd name="connsiteX8" fmla="*/ 109625 w 329355"/>
              <a:gd name="connsiteY8" fmla="*/ 0 h 308088"/>
              <a:gd name="connsiteX9" fmla="*/ 329356 w 329355"/>
              <a:gd name="connsiteY9" fmla="*/ 219731 h 308088"/>
              <a:gd name="connsiteX10" fmla="*/ 312092 w 329355"/>
              <a:gd name="connsiteY10" fmla="*/ 305291 h 308088"/>
              <a:gd name="connsiteX11" fmla="*/ 307871 w 329355"/>
              <a:gd name="connsiteY11" fmla="*/ 308089 h 30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355" h="308088">
                <a:moveTo>
                  <a:pt x="307871" y="308089"/>
                </a:moveTo>
                <a:cubicBezTo>
                  <a:pt x="307254" y="308089"/>
                  <a:pt x="306685" y="307994"/>
                  <a:pt x="306069" y="307709"/>
                </a:cubicBezTo>
                <a:cubicBezTo>
                  <a:pt x="303745" y="306713"/>
                  <a:pt x="302607" y="304010"/>
                  <a:pt x="303602" y="301686"/>
                </a:cubicBezTo>
                <a:cubicBezTo>
                  <a:pt x="314558" y="275743"/>
                  <a:pt x="320155" y="248188"/>
                  <a:pt x="320155" y="219731"/>
                </a:cubicBezTo>
                <a:cubicBezTo>
                  <a:pt x="320155" y="103677"/>
                  <a:pt x="225727" y="9201"/>
                  <a:pt x="109625" y="9201"/>
                </a:cubicBezTo>
                <a:cubicBezTo>
                  <a:pt x="73627" y="9201"/>
                  <a:pt x="38057" y="18449"/>
                  <a:pt x="6849" y="35950"/>
                </a:cubicBezTo>
                <a:cubicBezTo>
                  <a:pt x="4621" y="37183"/>
                  <a:pt x="1822" y="36424"/>
                  <a:pt x="589" y="34196"/>
                </a:cubicBezTo>
                <a:cubicBezTo>
                  <a:pt x="-644" y="31967"/>
                  <a:pt x="115" y="29168"/>
                  <a:pt x="2344" y="27935"/>
                </a:cubicBezTo>
                <a:cubicBezTo>
                  <a:pt x="34927" y="9675"/>
                  <a:pt x="72015" y="0"/>
                  <a:pt x="109625" y="0"/>
                </a:cubicBezTo>
                <a:cubicBezTo>
                  <a:pt x="230801" y="0"/>
                  <a:pt x="329356" y="98554"/>
                  <a:pt x="329356" y="219731"/>
                </a:cubicBezTo>
                <a:cubicBezTo>
                  <a:pt x="329356" y="249421"/>
                  <a:pt x="323522" y="278162"/>
                  <a:pt x="312092" y="305291"/>
                </a:cubicBezTo>
                <a:cubicBezTo>
                  <a:pt x="311381" y="307045"/>
                  <a:pt x="309673" y="308089"/>
                  <a:pt x="307871" y="308089"/>
                </a:cubicBezTo>
                <a:close/>
              </a:path>
            </a:pathLst>
          </a:custGeom>
          <a:gradFill>
            <a:gsLst>
              <a:gs pos="0">
                <a:srgbClr val="FF928E"/>
              </a:gs>
              <a:gs pos="50000">
                <a:srgbClr val="FEA29F"/>
              </a:gs>
              <a:gs pos="100000">
                <a:srgbClr val="FEB3B1"/>
              </a:gs>
            </a:gsLst>
            <a:lin ang="8166842" scaled="1"/>
          </a:gradFill>
          <a:ln w="4740" cap="flat">
            <a:noFill/>
            <a:prstDash val="solid"/>
            <a:miter/>
          </a:ln>
        </p:spPr>
        <p:txBody>
          <a:bodyPr rtlCol="0" anchor="ctr"/>
          <a:lstStyle/>
          <a:p>
            <a:endParaRPr lang="zh-CN" altLang="en-US" sz="1800"/>
          </a:p>
        </p:txBody>
      </p:sp>
      <p:sp>
        <p:nvSpPr>
          <p:cNvPr id="66" name="任意多边形: 形状 457"/>
          <p:cNvSpPr/>
          <p:nvPr userDrawn="1">
            <p:custDataLst>
              <p:tags r:id="rId51"/>
            </p:custDataLst>
          </p:nvPr>
        </p:nvSpPr>
        <p:spPr>
          <a:xfrm rot="1990650">
            <a:off x="10127615" y="6360160"/>
            <a:ext cx="105410" cy="105410"/>
          </a:xfrm>
          <a:custGeom>
            <a:avLst/>
            <a:gdLst>
              <a:gd name="connsiteX0" fmla="*/ 222909 w 222908"/>
              <a:gd name="connsiteY0" fmla="*/ 111454 h 222908"/>
              <a:gd name="connsiteX1" fmla="*/ 111454 w 222908"/>
              <a:gd name="connsiteY1" fmla="*/ 222909 h 222908"/>
              <a:gd name="connsiteX2" fmla="*/ 0 w 222908"/>
              <a:gd name="connsiteY2" fmla="*/ 111454 h 222908"/>
              <a:gd name="connsiteX3" fmla="*/ 111454 w 222908"/>
              <a:gd name="connsiteY3" fmla="*/ 0 h 222908"/>
              <a:gd name="connsiteX4" fmla="*/ 222909 w 222908"/>
              <a:gd name="connsiteY4" fmla="*/ 111454 h 222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908" h="222908">
                <a:moveTo>
                  <a:pt x="222909" y="111454"/>
                </a:moveTo>
                <a:cubicBezTo>
                  <a:pt x="222909" y="173009"/>
                  <a:pt x="173008" y="222909"/>
                  <a:pt x="111454" y="222909"/>
                </a:cubicBezTo>
                <a:cubicBezTo>
                  <a:pt x="49900" y="222909"/>
                  <a:pt x="0" y="173009"/>
                  <a:pt x="0" y="111454"/>
                </a:cubicBezTo>
                <a:cubicBezTo>
                  <a:pt x="0" y="49900"/>
                  <a:pt x="49900" y="0"/>
                  <a:pt x="111454" y="0"/>
                </a:cubicBezTo>
                <a:cubicBezTo>
                  <a:pt x="173008" y="0"/>
                  <a:pt x="222909" y="49900"/>
                  <a:pt x="222909" y="111454"/>
                </a:cubicBezTo>
                <a:close/>
              </a:path>
            </a:pathLst>
          </a:custGeom>
          <a:gradFill>
            <a:gsLst>
              <a:gs pos="0">
                <a:srgbClr val="09005D"/>
              </a:gs>
              <a:gs pos="50000">
                <a:srgbClr val="110777"/>
              </a:gs>
              <a:gs pos="100000">
                <a:srgbClr val="1A0F91"/>
              </a:gs>
            </a:gsLst>
            <a:lin ang="7283881" scaled="1"/>
          </a:gradFill>
          <a:ln w="4740" cap="flat">
            <a:noFill/>
            <a:prstDash val="solid"/>
            <a:miter/>
          </a:ln>
        </p:spPr>
        <p:txBody>
          <a:bodyPr rtlCol="0" anchor="ctr"/>
          <a:lstStyle/>
          <a:p>
            <a:endParaRPr lang="zh-CN" altLang="en-US" sz="1800"/>
          </a:p>
        </p:txBody>
      </p:sp>
      <p:sp>
        <p:nvSpPr>
          <p:cNvPr id="68" name="任意多边形: 形状 458"/>
          <p:cNvSpPr/>
          <p:nvPr userDrawn="1">
            <p:custDataLst>
              <p:tags r:id="rId52"/>
            </p:custDataLst>
          </p:nvPr>
        </p:nvSpPr>
        <p:spPr>
          <a:xfrm rot="1990650">
            <a:off x="8910955" y="5539105"/>
            <a:ext cx="282575" cy="282575"/>
          </a:xfrm>
          <a:custGeom>
            <a:avLst/>
            <a:gdLst>
              <a:gd name="connsiteX0" fmla="*/ 598344 w 598343"/>
              <a:gd name="connsiteY0" fmla="*/ 299172 h 598343"/>
              <a:gd name="connsiteX1" fmla="*/ 299172 w 598343"/>
              <a:gd name="connsiteY1" fmla="*/ 598344 h 598343"/>
              <a:gd name="connsiteX2" fmla="*/ 0 w 598343"/>
              <a:gd name="connsiteY2" fmla="*/ 299172 h 598343"/>
              <a:gd name="connsiteX3" fmla="*/ 299172 w 598343"/>
              <a:gd name="connsiteY3" fmla="*/ 0 h 598343"/>
              <a:gd name="connsiteX4" fmla="*/ 598344 w 598343"/>
              <a:gd name="connsiteY4" fmla="*/ 299172 h 598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343" h="598343">
                <a:moveTo>
                  <a:pt x="598344" y="299172"/>
                </a:moveTo>
                <a:cubicBezTo>
                  <a:pt x="598344" y="464400"/>
                  <a:pt x="464400" y="598344"/>
                  <a:pt x="299172" y="598344"/>
                </a:cubicBezTo>
                <a:cubicBezTo>
                  <a:pt x="133944" y="598344"/>
                  <a:pt x="0" y="464400"/>
                  <a:pt x="0" y="299172"/>
                </a:cubicBezTo>
                <a:cubicBezTo>
                  <a:pt x="0" y="133944"/>
                  <a:pt x="133944" y="0"/>
                  <a:pt x="299172" y="0"/>
                </a:cubicBezTo>
                <a:cubicBezTo>
                  <a:pt x="464400" y="0"/>
                  <a:pt x="598344" y="133944"/>
                  <a:pt x="598344" y="299172"/>
                </a:cubicBezTo>
                <a:close/>
              </a:path>
            </a:pathLst>
          </a:custGeom>
          <a:gradFill>
            <a:gsLst>
              <a:gs pos="0">
                <a:srgbClr val="09005D"/>
              </a:gs>
              <a:gs pos="50000">
                <a:srgbClr val="110777"/>
              </a:gs>
              <a:gs pos="100000">
                <a:srgbClr val="1A0F91"/>
              </a:gs>
            </a:gsLst>
            <a:lin ang="0" scaled="1"/>
          </a:gradFill>
          <a:ln w="4740" cap="flat">
            <a:noFill/>
            <a:prstDash val="solid"/>
            <a:miter/>
          </a:ln>
        </p:spPr>
        <p:txBody>
          <a:bodyPr rtlCol="0" anchor="ctr"/>
          <a:lstStyle/>
          <a:p>
            <a:endParaRPr lang="zh-CN" altLang="en-US" sz="1800"/>
          </a:p>
        </p:txBody>
      </p:sp>
      <p:sp>
        <p:nvSpPr>
          <p:cNvPr id="69" name="任意多边形: 形状 459"/>
          <p:cNvSpPr/>
          <p:nvPr userDrawn="1">
            <p:custDataLst>
              <p:tags r:id="rId53"/>
            </p:custDataLst>
          </p:nvPr>
        </p:nvSpPr>
        <p:spPr>
          <a:xfrm rot="1990650">
            <a:off x="8937625" y="5565775"/>
            <a:ext cx="229235" cy="229235"/>
          </a:xfrm>
          <a:custGeom>
            <a:avLst/>
            <a:gdLst>
              <a:gd name="connsiteX0" fmla="*/ 485941 w 485940"/>
              <a:gd name="connsiteY0" fmla="*/ 242971 h 485940"/>
              <a:gd name="connsiteX1" fmla="*/ 242970 w 485940"/>
              <a:gd name="connsiteY1" fmla="*/ 485941 h 485940"/>
              <a:gd name="connsiteX2" fmla="*/ 0 w 485940"/>
              <a:gd name="connsiteY2" fmla="*/ 242971 h 485940"/>
              <a:gd name="connsiteX3" fmla="*/ 242970 w 485940"/>
              <a:gd name="connsiteY3" fmla="*/ 0 h 485940"/>
              <a:gd name="connsiteX4" fmla="*/ 485941 w 485940"/>
              <a:gd name="connsiteY4" fmla="*/ 242971 h 485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940" h="485940">
                <a:moveTo>
                  <a:pt x="485941" y="242971"/>
                </a:moveTo>
                <a:cubicBezTo>
                  <a:pt x="485941" y="377160"/>
                  <a:pt x="377159" y="485941"/>
                  <a:pt x="242970" y="485941"/>
                </a:cubicBezTo>
                <a:cubicBezTo>
                  <a:pt x="108782" y="485941"/>
                  <a:pt x="0" y="377160"/>
                  <a:pt x="0" y="242971"/>
                </a:cubicBezTo>
                <a:cubicBezTo>
                  <a:pt x="0" y="108782"/>
                  <a:pt x="108782" y="0"/>
                  <a:pt x="242970" y="0"/>
                </a:cubicBezTo>
                <a:cubicBezTo>
                  <a:pt x="377159" y="0"/>
                  <a:pt x="485941" y="108782"/>
                  <a:pt x="485941" y="242971"/>
                </a:cubicBezTo>
                <a:close/>
              </a:path>
            </a:pathLst>
          </a:custGeom>
          <a:gradFill>
            <a:gsLst>
              <a:gs pos="0">
                <a:schemeClr val="accent2">
                  <a:lumMod val="95000"/>
                </a:schemeClr>
              </a:gs>
              <a:gs pos="100000">
                <a:schemeClr val="accent2">
                  <a:lumMod val="95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70" name="任意多边形: 形状 460"/>
          <p:cNvSpPr/>
          <p:nvPr userDrawn="1">
            <p:custDataLst>
              <p:tags r:id="rId54"/>
            </p:custDataLst>
          </p:nvPr>
        </p:nvSpPr>
        <p:spPr>
          <a:xfrm rot="1990650">
            <a:off x="9015730" y="5597525"/>
            <a:ext cx="155575" cy="145415"/>
          </a:xfrm>
          <a:custGeom>
            <a:avLst/>
            <a:gdLst>
              <a:gd name="connsiteX0" fmla="*/ 307871 w 329355"/>
              <a:gd name="connsiteY0" fmla="*/ 308089 h 308088"/>
              <a:gd name="connsiteX1" fmla="*/ 306069 w 329355"/>
              <a:gd name="connsiteY1" fmla="*/ 307709 h 308088"/>
              <a:gd name="connsiteX2" fmla="*/ 303603 w 329355"/>
              <a:gd name="connsiteY2" fmla="*/ 301686 h 308088"/>
              <a:gd name="connsiteX3" fmla="*/ 320155 w 329355"/>
              <a:gd name="connsiteY3" fmla="*/ 219731 h 308088"/>
              <a:gd name="connsiteX4" fmla="*/ 109625 w 329355"/>
              <a:gd name="connsiteY4" fmla="*/ 9201 h 308088"/>
              <a:gd name="connsiteX5" fmla="*/ 6849 w 329355"/>
              <a:gd name="connsiteY5" fmla="*/ 35950 h 308088"/>
              <a:gd name="connsiteX6" fmla="*/ 589 w 329355"/>
              <a:gd name="connsiteY6" fmla="*/ 34196 h 308088"/>
              <a:gd name="connsiteX7" fmla="*/ 2344 w 329355"/>
              <a:gd name="connsiteY7" fmla="*/ 27935 h 308088"/>
              <a:gd name="connsiteX8" fmla="*/ 109625 w 329355"/>
              <a:gd name="connsiteY8" fmla="*/ 0 h 308088"/>
              <a:gd name="connsiteX9" fmla="*/ 329356 w 329355"/>
              <a:gd name="connsiteY9" fmla="*/ 219731 h 308088"/>
              <a:gd name="connsiteX10" fmla="*/ 312092 w 329355"/>
              <a:gd name="connsiteY10" fmla="*/ 305243 h 308088"/>
              <a:gd name="connsiteX11" fmla="*/ 307871 w 329355"/>
              <a:gd name="connsiteY11" fmla="*/ 308089 h 30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355" h="308088">
                <a:moveTo>
                  <a:pt x="307871" y="308089"/>
                </a:moveTo>
                <a:cubicBezTo>
                  <a:pt x="307254" y="308089"/>
                  <a:pt x="306685" y="307994"/>
                  <a:pt x="306069" y="307709"/>
                </a:cubicBezTo>
                <a:cubicBezTo>
                  <a:pt x="303745" y="306713"/>
                  <a:pt x="302607" y="304010"/>
                  <a:pt x="303603" y="301686"/>
                </a:cubicBezTo>
                <a:cubicBezTo>
                  <a:pt x="314558" y="275743"/>
                  <a:pt x="320155" y="248140"/>
                  <a:pt x="320155" y="219731"/>
                </a:cubicBezTo>
                <a:cubicBezTo>
                  <a:pt x="320155" y="103677"/>
                  <a:pt x="225727" y="9201"/>
                  <a:pt x="109625" y="9201"/>
                </a:cubicBezTo>
                <a:cubicBezTo>
                  <a:pt x="73627" y="9201"/>
                  <a:pt x="38057" y="18449"/>
                  <a:pt x="6849" y="35950"/>
                </a:cubicBezTo>
                <a:cubicBezTo>
                  <a:pt x="4620" y="37183"/>
                  <a:pt x="1822" y="36424"/>
                  <a:pt x="589" y="34196"/>
                </a:cubicBezTo>
                <a:cubicBezTo>
                  <a:pt x="-644" y="31966"/>
                  <a:pt x="115" y="29168"/>
                  <a:pt x="2344" y="27935"/>
                </a:cubicBezTo>
                <a:cubicBezTo>
                  <a:pt x="34926" y="9675"/>
                  <a:pt x="72015" y="0"/>
                  <a:pt x="109625" y="0"/>
                </a:cubicBezTo>
                <a:cubicBezTo>
                  <a:pt x="230801" y="0"/>
                  <a:pt x="329356" y="98554"/>
                  <a:pt x="329356" y="219731"/>
                </a:cubicBezTo>
                <a:cubicBezTo>
                  <a:pt x="329356" y="249374"/>
                  <a:pt x="323522" y="278162"/>
                  <a:pt x="312092" y="305243"/>
                </a:cubicBezTo>
                <a:cubicBezTo>
                  <a:pt x="311381" y="307045"/>
                  <a:pt x="309673" y="308089"/>
                  <a:pt x="307871" y="308089"/>
                </a:cubicBezTo>
                <a:close/>
              </a:path>
            </a:pathLst>
          </a:custGeom>
          <a:gradFill>
            <a:gsLst>
              <a:gs pos="0">
                <a:srgbClr val="FF928E"/>
              </a:gs>
              <a:gs pos="50000">
                <a:srgbClr val="FEA29F"/>
              </a:gs>
              <a:gs pos="100000">
                <a:srgbClr val="FEB3B1"/>
              </a:gs>
            </a:gsLst>
            <a:lin ang="8166915" scaled="1"/>
          </a:gradFill>
          <a:ln w="4740" cap="flat">
            <a:noFill/>
            <a:prstDash val="solid"/>
            <a:miter/>
          </a:ln>
        </p:spPr>
        <p:txBody>
          <a:bodyPr rtlCol="0" anchor="ctr"/>
          <a:lstStyle/>
          <a:p>
            <a:endParaRPr lang="zh-CN" altLang="en-US" sz="1800"/>
          </a:p>
        </p:txBody>
      </p:sp>
      <p:sp>
        <p:nvSpPr>
          <p:cNvPr id="71" name="任意多边形: 形状 461"/>
          <p:cNvSpPr/>
          <p:nvPr userDrawn="1">
            <p:custDataLst>
              <p:tags r:id="rId55"/>
            </p:custDataLst>
          </p:nvPr>
        </p:nvSpPr>
        <p:spPr>
          <a:xfrm rot="1990650">
            <a:off x="8999855" y="5628005"/>
            <a:ext cx="105410" cy="105410"/>
          </a:xfrm>
          <a:custGeom>
            <a:avLst/>
            <a:gdLst>
              <a:gd name="connsiteX0" fmla="*/ 222909 w 222908"/>
              <a:gd name="connsiteY0" fmla="*/ 111454 h 222908"/>
              <a:gd name="connsiteX1" fmla="*/ 111454 w 222908"/>
              <a:gd name="connsiteY1" fmla="*/ 222909 h 222908"/>
              <a:gd name="connsiteX2" fmla="*/ 0 w 222908"/>
              <a:gd name="connsiteY2" fmla="*/ 111454 h 222908"/>
              <a:gd name="connsiteX3" fmla="*/ 111454 w 222908"/>
              <a:gd name="connsiteY3" fmla="*/ 0 h 222908"/>
              <a:gd name="connsiteX4" fmla="*/ 222909 w 222908"/>
              <a:gd name="connsiteY4" fmla="*/ 111454 h 222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908" h="222908">
                <a:moveTo>
                  <a:pt x="222909" y="111454"/>
                </a:moveTo>
                <a:cubicBezTo>
                  <a:pt x="222909" y="173009"/>
                  <a:pt x="173009" y="222909"/>
                  <a:pt x="111454" y="222909"/>
                </a:cubicBezTo>
                <a:cubicBezTo>
                  <a:pt x="49900" y="222909"/>
                  <a:pt x="0" y="173009"/>
                  <a:pt x="0" y="111454"/>
                </a:cubicBezTo>
                <a:cubicBezTo>
                  <a:pt x="0" y="49900"/>
                  <a:pt x="49900" y="0"/>
                  <a:pt x="111454" y="0"/>
                </a:cubicBezTo>
                <a:cubicBezTo>
                  <a:pt x="173009" y="0"/>
                  <a:pt x="222909" y="49900"/>
                  <a:pt x="222909" y="111454"/>
                </a:cubicBezTo>
                <a:close/>
              </a:path>
            </a:pathLst>
          </a:custGeom>
          <a:gradFill>
            <a:gsLst>
              <a:gs pos="0">
                <a:srgbClr val="09005D"/>
              </a:gs>
              <a:gs pos="50000">
                <a:srgbClr val="110777"/>
              </a:gs>
              <a:gs pos="100000">
                <a:srgbClr val="1A0F91"/>
              </a:gs>
            </a:gsLst>
            <a:lin ang="7283881" scaled="1"/>
          </a:gradFill>
          <a:ln w="4740" cap="flat">
            <a:noFill/>
            <a:prstDash val="solid"/>
            <a:miter/>
          </a:ln>
        </p:spPr>
        <p:txBody>
          <a:bodyPr rtlCol="0" anchor="ctr"/>
          <a:lstStyle/>
          <a:p>
            <a:endParaRPr lang="zh-CN" altLang="en-US" sz="1800"/>
          </a:p>
        </p:txBody>
      </p:sp>
      <p:sp>
        <p:nvSpPr>
          <p:cNvPr id="72" name="任意多边形: 形状 462"/>
          <p:cNvSpPr/>
          <p:nvPr userDrawn="1">
            <p:custDataLst>
              <p:tags r:id="rId56"/>
            </p:custDataLst>
          </p:nvPr>
        </p:nvSpPr>
        <p:spPr>
          <a:xfrm rot="1990650">
            <a:off x="9577705" y="5975350"/>
            <a:ext cx="282575" cy="282575"/>
          </a:xfrm>
          <a:custGeom>
            <a:avLst/>
            <a:gdLst>
              <a:gd name="connsiteX0" fmla="*/ 598344 w 598343"/>
              <a:gd name="connsiteY0" fmla="*/ 299172 h 598343"/>
              <a:gd name="connsiteX1" fmla="*/ 299172 w 598343"/>
              <a:gd name="connsiteY1" fmla="*/ 598344 h 598343"/>
              <a:gd name="connsiteX2" fmla="*/ 0 w 598343"/>
              <a:gd name="connsiteY2" fmla="*/ 299172 h 598343"/>
              <a:gd name="connsiteX3" fmla="*/ 299172 w 598343"/>
              <a:gd name="connsiteY3" fmla="*/ 0 h 598343"/>
              <a:gd name="connsiteX4" fmla="*/ 598344 w 598343"/>
              <a:gd name="connsiteY4" fmla="*/ 299172 h 598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343" h="598343">
                <a:moveTo>
                  <a:pt x="598344" y="299172"/>
                </a:moveTo>
                <a:cubicBezTo>
                  <a:pt x="598344" y="464400"/>
                  <a:pt x="464400" y="598344"/>
                  <a:pt x="299172" y="598344"/>
                </a:cubicBezTo>
                <a:cubicBezTo>
                  <a:pt x="133944" y="598344"/>
                  <a:pt x="0" y="464400"/>
                  <a:pt x="0" y="299172"/>
                </a:cubicBezTo>
                <a:cubicBezTo>
                  <a:pt x="0" y="133944"/>
                  <a:pt x="133944" y="0"/>
                  <a:pt x="299172" y="0"/>
                </a:cubicBezTo>
                <a:cubicBezTo>
                  <a:pt x="464400" y="0"/>
                  <a:pt x="598344" y="133944"/>
                  <a:pt x="598344" y="299172"/>
                </a:cubicBezTo>
                <a:close/>
              </a:path>
            </a:pathLst>
          </a:custGeom>
          <a:gradFill>
            <a:gsLst>
              <a:gs pos="0">
                <a:srgbClr val="09005D"/>
              </a:gs>
              <a:gs pos="50000">
                <a:srgbClr val="110777"/>
              </a:gs>
              <a:gs pos="100000">
                <a:srgbClr val="1A0F91"/>
              </a:gs>
            </a:gsLst>
            <a:lin ang="0" scaled="1"/>
          </a:gradFill>
          <a:ln w="4740" cap="flat">
            <a:noFill/>
            <a:prstDash val="solid"/>
            <a:miter/>
          </a:ln>
        </p:spPr>
        <p:txBody>
          <a:bodyPr rtlCol="0" anchor="ctr"/>
          <a:lstStyle/>
          <a:p>
            <a:endParaRPr lang="zh-CN" altLang="en-US" sz="1800"/>
          </a:p>
        </p:txBody>
      </p:sp>
      <p:sp>
        <p:nvSpPr>
          <p:cNvPr id="73" name="任意多边形: 形状 463"/>
          <p:cNvSpPr/>
          <p:nvPr userDrawn="1">
            <p:custDataLst>
              <p:tags r:id="rId57"/>
            </p:custDataLst>
          </p:nvPr>
        </p:nvSpPr>
        <p:spPr>
          <a:xfrm rot="1990650">
            <a:off x="9604375" y="6001385"/>
            <a:ext cx="229235" cy="229235"/>
          </a:xfrm>
          <a:custGeom>
            <a:avLst/>
            <a:gdLst>
              <a:gd name="connsiteX0" fmla="*/ 485941 w 485940"/>
              <a:gd name="connsiteY0" fmla="*/ 242971 h 485940"/>
              <a:gd name="connsiteX1" fmla="*/ 242971 w 485940"/>
              <a:gd name="connsiteY1" fmla="*/ 485941 h 485940"/>
              <a:gd name="connsiteX2" fmla="*/ 0 w 485940"/>
              <a:gd name="connsiteY2" fmla="*/ 242971 h 485940"/>
              <a:gd name="connsiteX3" fmla="*/ 242971 w 485940"/>
              <a:gd name="connsiteY3" fmla="*/ 0 h 485940"/>
              <a:gd name="connsiteX4" fmla="*/ 485941 w 485940"/>
              <a:gd name="connsiteY4" fmla="*/ 242971 h 485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940" h="485940">
                <a:moveTo>
                  <a:pt x="485941" y="242971"/>
                </a:moveTo>
                <a:cubicBezTo>
                  <a:pt x="485941" y="377160"/>
                  <a:pt x="377159" y="485941"/>
                  <a:pt x="242971" y="485941"/>
                </a:cubicBezTo>
                <a:cubicBezTo>
                  <a:pt x="108782" y="485941"/>
                  <a:pt x="0" y="377160"/>
                  <a:pt x="0" y="242971"/>
                </a:cubicBezTo>
                <a:cubicBezTo>
                  <a:pt x="0" y="108782"/>
                  <a:pt x="108782" y="0"/>
                  <a:pt x="242971" y="0"/>
                </a:cubicBezTo>
                <a:cubicBezTo>
                  <a:pt x="377159" y="0"/>
                  <a:pt x="485941" y="108782"/>
                  <a:pt x="485941" y="242971"/>
                </a:cubicBezTo>
                <a:close/>
              </a:path>
            </a:pathLst>
          </a:custGeom>
          <a:gradFill>
            <a:gsLst>
              <a:gs pos="0">
                <a:schemeClr val="accent2">
                  <a:lumMod val="95000"/>
                </a:schemeClr>
              </a:gs>
              <a:gs pos="100000">
                <a:schemeClr val="accent2">
                  <a:lumMod val="95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74" name="任意多边形: 形状 464"/>
          <p:cNvSpPr/>
          <p:nvPr userDrawn="1">
            <p:custDataLst>
              <p:tags r:id="rId58"/>
            </p:custDataLst>
          </p:nvPr>
        </p:nvSpPr>
        <p:spPr>
          <a:xfrm rot="1990650">
            <a:off x="9682480" y="6033135"/>
            <a:ext cx="155575" cy="145415"/>
          </a:xfrm>
          <a:custGeom>
            <a:avLst/>
            <a:gdLst>
              <a:gd name="connsiteX0" fmla="*/ 307871 w 329355"/>
              <a:gd name="connsiteY0" fmla="*/ 308089 h 308088"/>
              <a:gd name="connsiteX1" fmla="*/ 306069 w 329355"/>
              <a:gd name="connsiteY1" fmla="*/ 307709 h 308088"/>
              <a:gd name="connsiteX2" fmla="*/ 303603 w 329355"/>
              <a:gd name="connsiteY2" fmla="*/ 301686 h 308088"/>
              <a:gd name="connsiteX3" fmla="*/ 320155 w 329355"/>
              <a:gd name="connsiteY3" fmla="*/ 219731 h 308088"/>
              <a:gd name="connsiteX4" fmla="*/ 109625 w 329355"/>
              <a:gd name="connsiteY4" fmla="*/ 9201 h 308088"/>
              <a:gd name="connsiteX5" fmla="*/ 6850 w 329355"/>
              <a:gd name="connsiteY5" fmla="*/ 35950 h 308088"/>
              <a:gd name="connsiteX6" fmla="*/ 589 w 329355"/>
              <a:gd name="connsiteY6" fmla="*/ 34196 h 308088"/>
              <a:gd name="connsiteX7" fmla="*/ 2344 w 329355"/>
              <a:gd name="connsiteY7" fmla="*/ 27935 h 308088"/>
              <a:gd name="connsiteX8" fmla="*/ 109625 w 329355"/>
              <a:gd name="connsiteY8" fmla="*/ 0 h 308088"/>
              <a:gd name="connsiteX9" fmla="*/ 329356 w 329355"/>
              <a:gd name="connsiteY9" fmla="*/ 219731 h 308088"/>
              <a:gd name="connsiteX10" fmla="*/ 312092 w 329355"/>
              <a:gd name="connsiteY10" fmla="*/ 305243 h 308088"/>
              <a:gd name="connsiteX11" fmla="*/ 307871 w 329355"/>
              <a:gd name="connsiteY11" fmla="*/ 308089 h 30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355" h="308088">
                <a:moveTo>
                  <a:pt x="307871" y="308089"/>
                </a:moveTo>
                <a:cubicBezTo>
                  <a:pt x="307254" y="308089"/>
                  <a:pt x="306685" y="307994"/>
                  <a:pt x="306069" y="307709"/>
                </a:cubicBezTo>
                <a:cubicBezTo>
                  <a:pt x="303745" y="306713"/>
                  <a:pt x="302607" y="304010"/>
                  <a:pt x="303603" y="301686"/>
                </a:cubicBezTo>
                <a:cubicBezTo>
                  <a:pt x="314558" y="275743"/>
                  <a:pt x="320155" y="248140"/>
                  <a:pt x="320155" y="219731"/>
                </a:cubicBezTo>
                <a:cubicBezTo>
                  <a:pt x="320155" y="103677"/>
                  <a:pt x="225727" y="9201"/>
                  <a:pt x="109625" y="9201"/>
                </a:cubicBezTo>
                <a:cubicBezTo>
                  <a:pt x="73627" y="9201"/>
                  <a:pt x="38057" y="18449"/>
                  <a:pt x="6850" y="35950"/>
                </a:cubicBezTo>
                <a:cubicBezTo>
                  <a:pt x="4620" y="37183"/>
                  <a:pt x="1822" y="36424"/>
                  <a:pt x="589" y="34196"/>
                </a:cubicBezTo>
                <a:cubicBezTo>
                  <a:pt x="-644" y="31966"/>
                  <a:pt x="115" y="29168"/>
                  <a:pt x="2344" y="27935"/>
                </a:cubicBezTo>
                <a:cubicBezTo>
                  <a:pt x="34926" y="9675"/>
                  <a:pt x="72015" y="0"/>
                  <a:pt x="109625" y="0"/>
                </a:cubicBezTo>
                <a:cubicBezTo>
                  <a:pt x="230802" y="0"/>
                  <a:pt x="329356" y="98554"/>
                  <a:pt x="329356" y="219731"/>
                </a:cubicBezTo>
                <a:cubicBezTo>
                  <a:pt x="329356" y="249374"/>
                  <a:pt x="323522" y="278162"/>
                  <a:pt x="312092" y="305243"/>
                </a:cubicBezTo>
                <a:cubicBezTo>
                  <a:pt x="311381" y="307045"/>
                  <a:pt x="309673" y="308089"/>
                  <a:pt x="307871" y="308089"/>
                </a:cubicBezTo>
                <a:close/>
              </a:path>
            </a:pathLst>
          </a:custGeom>
          <a:gradFill>
            <a:gsLst>
              <a:gs pos="0">
                <a:srgbClr val="FF928E"/>
              </a:gs>
              <a:gs pos="50000">
                <a:srgbClr val="FEA29F"/>
              </a:gs>
              <a:gs pos="100000">
                <a:srgbClr val="FEB3B1"/>
              </a:gs>
            </a:gsLst>
            <a:lin ang="8166858" scaled="1"/>
          </a:gradFill>
          <a:ln w="4740" cap="flat">
            <a:noFill/>
            <a:prstDash val="solid"/>
            <a:miter/>
          </a:ln>
        </p:spPr>
        <p:txBody>
          <a:bodyPr rtlCol="0" anchor="ctr"/>
          <a:lstStyle/>
          <a:p>
            <a:endParaRPr lang="zh-CN" altLang="en-US" sz="1800"/>
          </a:p>
        </p:txBody>
      </p:sp>
      <p:sp>
        <p:nvSpPr>
          <p:cNvPr id="75" name="任意多边形: 形状 466"/>
          <p:cNvSpPr/>
          <p:nvPr userDrawn="1">
            <p:custDataLst>
              <p:tags r:id="rId59"/>
            </p:custDataLst>
          </p:nvPr>
        </p:nvSpPr>
        <p:spPr>
          <a:xfrm rot="1990650">
            <a:off x="9666605" y="6063615"/>
            <a:ext cx="105410" cy="105410"/>
          </a:xfrm>
          <a:custGeom>
            <a:avLst/>
            <a:gdLst>
              <a:gd name="connsiteX0" fmla="*/ 222909 w 222908"/>
              <a:gd name="connsiteY0" fmla="*/ 111454 h 222908"/>
              <a:gd name="connsiteX1" fmla="*/ 111454 w 222908"/>
              <a:gd name="connsiteY1" fmla="*/ 222909 h 222908"/>
              <a:gd name="connsiteX2" fmla="*/ 0 w 222908"/>
              <a:gd name="connsiteY2" fmla="*/ 111454 h 222908"/>
              <a:gd name="connsiteX3" fmla="*/ 111454 w 222908"/>
              <a:gd name="connsiteY3" fmla="*/ 0 h 222908"/>
              <a:gd name="connsiteX4" fmla="*/ 222909 w 222908"/>
              <a:gd name="connsiteY4" fmla="*/ 111454 h 222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908" h="222908">
                <a:moveTo>
                  <a:pt x="222909" y="111454"/>
                </a:moveTo>
                <a:cubicBezTo>
                  <a:pt x="222909" y="173009"/>
                  <a:pt x="173009" y="222909"/>
                  <a:pt x="111454" y="222909"/>
                </a:cubicBezTo>
                <a:cubicBezTo>
                  <a:pt x="49900" y="222909"/>
                  <a:pt x="0" y="173009"/>
                  <a:pt x="0" y="111454"/>
                </a:cubicBezTo>
                <a:cubicBezTo>
                  <a:pt x="0" y="49900"/>
                  <a:pt x="49900" y="0"/>
                  <a:pt x="111454" y="0"/>
                </a:cubicBezTo>
                <a:cubicBezTo>
                  <a:pt x="173009" y="0"/>
                  <a:pt x="222909" y="49900"/>
                  <a:pt x="222909" y="111454"/>
                </a:cubicBezTo>
                <a:close/>
              </a:path>
            </a:pathLst>
          </a:custGeom>
          <a:gradFill>
            <a:gsLst>
              <a:gs pos="0">
                <a:srgbClr val="09005D"/>
              </a:gs>
              <a:gs pos="50000">
                <a:srgbClr val="110777"/>
              </a:gs>
              <a:gs pos="100000">
                <a:srgbClr val="1A0F91"/>
              </a:gs>
            </a:gsLst>
            <a:lin ang="7283881" scaled="1"/>
          </a:gradFill>
          <a:ln w="4740" cap="flat">
            <a:noFill/>
            <a:prstDash val="solid"/>
            <a:miter/>
          </a:ln>
        </p:spPr>
        <p:txBody>
          <a:bodyPr rtlCol="0" anchor="ctr"/>
          <a:lstStyle/>
          <a:p>
            <a:endParaRPr lang="zh-CN" altLang="en-US" sz="1800"/>
          </a:p>
        </p:txBody>
      </p:sp>
      <p:sp>
        <p:nvSpPr>
          <p:cNvPr id="76" name="任意多边形: 形状 467"/>
          <p:cNvSpPr/>
          <p:nvPr userDrawn="1">
            <p:custDataLst>
              <p:tags r:id="rId60"/>
            </p:custDataLst>
          </p:nvPr>
        </p:nvSpPr>
        <p:spPr>
          <a:xfrm rot="1990650">
            <a:off x="8640445" y="5362575"/>
            <a:ext cx="282575" cy="282575"/>
          </a:xfrm>
          <a:custGeom>
            <a:avLst/>
            <a:gdLst>
              <a:gd name="connsiteX0" fmla="*/ 598344 w 598343"/>
              <a:gd name="connsiteY0" fmla="*/ 299172 h 598343"/>
              <a:gd name="connsiteX1" fmla="*/ 299172 w 598343"/>
              <a:gd name="connsiteY1" fmla="*/ 598344 h 598343"/>
              <a:gd name="connsiteX2" fmla="*/ 0 w 598343"/>
              <a:gd name="connsiteY2" fmla="*/ 299172 h 598343"/>
              <a:gd name="connsiteX3" fmla="*/ 299172 w 598343"/>
              <a:gd name="connsiteY3" fmla="*/ 0 h 598343"/>
              <a:gd name="connsiteX4" fmla="*/ 598344 w 598343"/>
              <a:gd name="connsiteY4" fmla="*/ 299172 h 598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343" h="598343">
                <a:moveTo>
                  <a:pt x="598344" y="299172"/>
                </a:moveTo>
                <a:cubicBezTo>
                  <a:pt x="598344" y="464400"/>
                  <a:pt x="464400" y="598344"/>
                  <a:pt x="299172" y="598344"/>
                </a:cubicBezTo>
                <a:cubicBezTo>
                  <a:pt x="133944" y="598344"/>
                  <a:pt x="0" y="464400"/>
                  <a:pt x="0" y="299172"/>
                </a:cubicBezTo>
                <a:cubicBezTo>
                  <a:pt x="0" y="133944"/>
                  <a:pt x="133944" y="0"/>
                  <a:pt x="299172" y="0"/>
                </a:cubicBezTo>
                <a:cubicBezTo>
                  <a:pt x="464400" y="0"/>
                  <a:pt x="598344" y="133944"/>
                  <a:pt x="598344" y="299172"/>
                </a:cubicBezTo>
                <a:close/>
              </a:path>
            </a:pathLst>
          </a:custGeom>
          <a:gradFill>
            <a:gsLst>
              <a:gs pos="0">
                <a:srgbClr val="09005D"/>
              </a:gs>
              <a:gs pos="50000">
                <a:srgbClr val="110777"/>
              </a:gs>
              <a:gs pos="100000">
                <a:srgbClr val="1A0F91"/>
              </a:gs>
            </a:gsLst>
            <a:lin ang="0" scaled="1"/>
          </a:gradFill>
          <a:ln w="4740" cap="flat">
            <a:noFill/>
            <a:prstDash val="solid"/>
            <a:miter/>
          </a:ln>
        </p:spPr>
        <p:txBody>
          <a:bodyPr rtlCol="0" anchor="ctr"/>
          <a:lstStyle/>
          <a:p>
            <a:endParaRPr lang="zh-CN" altLang="en-US" sz="1800"/>
          </a:p>
        </p:txBody>
      </p:sp>
      <p:sp>
        <p:nvSpPr>
          <p:cNvPr id="77" name="任意多边形: 形状 468"/>
          <p:cNvSpPr/>
          <p:nvPr userDrawn="1">
            <p:custDataLst>
              <p:tags r:id="rId61"/>
            </p:custDataLst>
          </p:nvPr>
        </p:nvSpPr>
        <p:spPr>
          <a:xfrm rot="1990650">
            <a:off x="8667115" y="5388610"/>
            <a:ext cx="229235" cy="229235"/>
          </a:xfrm>
          <a:custGeom>
            <a:avLst/>
            <a:gdLst>
              <a:gd name="connsiteX0" fmla="*/ 485941 w 485940"/>
              <a:gd name="connsiteY0" fmla="*/ 242971 h 485940"/>
              <a:gd name="connsiteX1" fmla="*/ 242970 w 485940"/>
              <a:gd name="connsiteY1" fmla="*/ 485941 h 485940"/>
              <a:gd name="connsiteX2" fmla="*/ 0 w 485940"/>
              <a:gd name="connsiteY2" fmla="*/ 242971 h 485940"/>
              <a:gd name="connsiteX3" fmla="*/ 242970 w 485940"/>
              <a:gd name="connsiteY3" fmla="*/ 0 h 485940"/>
              <a:gd name="connsiteX4" fmla="*/ 485941 w 485940"/>
              <a:gd name="connsiteY4" fmla="*/ 242971 h 485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940" h="485940">
                <a:moveTo>
                  <a:pt x="485941" y="242971"/>
                </a:moveTo>
                <a:cubicBezTo>
                  <a:pt x="485941" y="377160"/>
                  <a:pt x="377159" y="485941"/>
                  <a:pt x="242970" y="485941"/>
                </a:cubicBezTo>
                <a:cubicBezTo>
                  <a:pt x="108782" y="485941"/>
                  <a:pt x="0" y="377160"/>
                  <a:pt x="0" y="242971"/>
                </a:cubicBezTo>
                <a:cubicBezTo>
                  <a:pt x="0" y="108782"/>
                  <a:pt x="108782" y="0"/>
                  <a:pt x="242970" y="0"/>
                </a:cubicBezTo>
                <a:cubicBezTo>
                  <a:pt x="377159" y="0"/>
                  <a:pt x="485941" y="108782"/>
                  <a:pt x="485941" y="242971"/>
                </a:cubicBezTo>
                <a:close/>
              </a:path>
            </a:pathLst>
          </a:custGeom>
          <a:gradFill>
            <a:gsLst>
              <a:gs pos="0">
                <a:schemeClr val="accent2">
                  <a:lumMod val="95000"/>
                </a:schemeClr>
              </a:gs>
              <a:gs pos="100000">
                <a:schemeClr val="accent2">
                  <a:lumMod val="95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78" name="任意多边形: 形状 469"/>
          <p:cNvSpPr/>
          <p:nvPr userDrawn="1">
            <p:custDataLst>
              <p:tags r:id="rId62"/>
            </p:custDataLst>
          </p:nvPr>
        </p:nvSpPr>
        <p:spPr>
          <a:xfrm rot="1990650">
            <a:off x="8745220" y="5420360"/>
            <a:ext cx="155575" cy="145415"/>
          </a:xfrm>
          <a:custGeom>
            <a:avLst/>
            <a:gdLst>
              <a:gd name="connsiteX0" fmla="*/ 307871 w 329355"/>
              <a:gd name="connsiteY0" fmla="*/ 308089 h 308088"/>
              <a:gd name="connsiteX1" fmla="*/ 306069 w 329355"/>
              <a:gd name="connsiteY1" fmla="*/ 307709 h 308088"/>
              <a:gd name="connsiteX2" fmla="*/ 303603 w 329355"/>
              <a:gd name="connsiteY2" fmla="*/ 301686 h 308088"/>
              <a:gd name="connsiteX3" fmla="*/ 320155 w 329355"/>
              <a:gd name="connsiteY3" fmla="*/ 219731 h 308088"/>
              <a:gd name="connsiteX4" fmla="*/ 109625 w 329355"/>
              <a:gd name="connsiteY4" fmla="*/ 9201 h 308088"/>
              <a:gd name="connsiteX5" fmla="*/ 6849 w 329355"/>
              <a:gd name="connsiteY5" fmla="*/ 35950 h 308088"/>
              <a:gd name="connsiteX6" fmla="*/ 589 w 329355"/>
              <a:gd name="connsiteY6" fmla="*/ 34196 h 308088"/>
              <a:gd name="connsiteX7" fmla="*/ 2344 w 329355"/>
              <a:gd name="connsiteY7" fmla="*/ 27935 h 308088"/>
              <a:gd name="connsiteX8" fmla="*/ 109625 w 329355"/>
              <a:gd name="connsiteY8" fmla="*/ 0 h 308088"/>
              <a:gd name="connsiteX9" fmla="*/ 329356 w 329355"/>
              <a:gd name="connsiteY9" fmla="*/ 219731 h 308088"/>
              <a:gd name="connsiteX10" fmla="*/ 312092 w 329355"/>
              <a:gd name="connsiteY10" fmla="*/ 305243 h 308088"/>
              <a:gd name="connsiteX11" fmla="*/ 307871 w 329355"/>
              <a:gd name="connsiteY11" fmla="*/ 308089 h 30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355" h="308088">
                <a:moveTo>
                  <a:pt x="307871" y="308089"/>
                </a:moveTo>
                <a:cubicBezTo>
                  <a:pt x="307255" y="308089"/>
                  <a:pt x="306685" y="307994"/>
                  <a:pt x="306069" y="307709"/>
                </a:cubicBezTo>
                <a:cubicBezTo>
                  <a:pt x="303745" y="306713"/>
                  <a:pt x="302607" y="304010"/>
                  <a:pt x="303603" y="301686"/>
                </a:cubicBezTo>
                <a:cubicBezTo>
                  <a:pt x="314558" y="275743"/>
                  <a:pt x="320155" y="248188"/>
                  <a:pt x="320155" y="219731"/>
                </a:cubicBezTo>
                <a:cubicBezTo>
                  <a:pt x="320155" y="103677"/>
                  <a:pt x="225727" y="9201"/>
                  <a:pt x="109625" y="9201"/>
                </a:cubicBezTo>
                <a:cubicBezTo>
                  <a:pt x="73627" y="9201"/>
                  <a:pt x="38057" y="18449"/>
                  <a:pt x="6849" y="35950"/>
                </a:cubicBezTo>
                <a:cubicBezTo>
                  <a:pt x="4620" y="37183"/>
                  <a:pt x="1822" y="36424"/>
                  <a:pt x="589" y="34196"/>
                </a:cubicBezTo>
                <a:cubicBezTo>
                  <a:pt x="-644" y="31966"/>
                  <a:pt x="115" y="29168"/>
                  <a:pt x="2344" y="27935"/>
                </a:cubicBezTo>
                <a:cubicBezTo>
                  <a:pt x="34926" y="9675"/>
                  <a:pt x="72015" y="0"/>
                  <a:pt x="109625" y="0"/>
                </a:cubicBezTo>
                <a:cubicBezTo>
                  <a:pt x="230802" y="0"/>
                  <a:pt x="329356" y="98554"/>
                  <a:pt x="329356" y="219731"/>
                </a:cubicBezTo>
                <a:cubicBezTo>
                  <a:pt x="329356" y="249421"/>
                  <a:pt x="323522" y="278162"/>
                  <a:pt x="312092" y="305243"/>
                </a:cubicBezTo>
                <a:cubicBezTo>
                  <a:pt x="311381" y="307045"/>
                  <a:pt x="309673" y="308089"/>
                  <a:pt x="307871" y="308089"/>
                </a:cubicBezTo>
                <a:close/>
              </a:path>
            </a:pathLst>
          </a:custGeom>
          <a:gradFill>
            <a:gsLst>
              <a:gs pos="0">
                <a:srgbClr val="FF928E"/>
              </a:gs>
              <a:gs pos="50000">
                <a:srgbClr val="FEA29F"/>
              </a:gs>
              <a:gs pos="100000">
                <a:srgbClr val="FEB3B1"/>
              </a:gs>
            </a:gsLst>
            <a:lin ang="8166898" scaled="1"/>
          </a:gradFill>
          <a:ln w="4740" cap="flat">
            <a:noFill/>
            <a:prstDash val="solid"/>
            <a:miter/>
          </a:ln>
        </p:spPr>
        <p:txBody>
          <a:bodyPr rtlCol="0" anchor="ctr"/>
          <a:lstStyle/>
          <a:p>
            <a:endParaRPr lang="zh-CN" altLang="en-US" sz="1800"/>
          </a:p>
        </p:txBody>
      </p:sp>
      <p:sp>
        <p:nvSpPr>
          <p:cNvPr id="79" name="任意多边形: 形状 470"/>
          <p:cNvSpPr/>
          <p:nvPr userDrawn="1">
            <p:custDataLst>
              <p:tags r:id="rId63"/>
            </p:custDataLst>
          </p:nvPr>
        </p:nvSpPr>
        <p:spPr>
          <a:xfrm rot="1990650">
            <a:off x="8729345" y="5450840"/>
            <a:ext cx="105410" cy="105410"/>
          </a:xfrm>
          <a:custGeom>
            <a:avLst/>
            <a:gdLst>
              <a:gd name="connsiteX0" fmla="*/ 222909 w 222908"/>
              <a:gd name="connsiteY0" fmla="*/ 111454 h 222908"/>
              <a:gd name="connsiteX1" fmla="*/ 111454 w 222908"/>
              <a:gd name="connsiteY1" fmla="*/ 222909 h 222908"/>
              <a:gd name="connsiteX2" fmla="*/ 0 w 222908"/>
              <a:gd name="connsiteY2" fmla="*/ 111454 h 222908"/>
              <a:gd name="connsiteX3" fmla="*/ 111454 w 222908"/>
              <a:gd name="connsiteY3" fmla="*/ 0 h 222908"/>
              <a:gd name="connsiteX4" fmla="*/ 222909 w 222908"/>
              <a:gd name="connsiteY4" fmla="*/ 111454 h 222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908" h="222908">
                <a:moveTo>
                  <a:pt x="222909" y="111454"/>
                </a:moveTo>
                <a:cubicBezTo>
                  <a:pt x="222909" y="173009"/>
                  <a:pt x="173009" y="222909"/>
                  <a:pt x="111454" y="222909"/>
                </a:cubicBezTo>
                <a:cubicBezTo>
                  <a:pt x="49900" y="222909"/>
                  <a:pt x="0" y="173009"/>
                  <a:pt x="0" y="111454"/>
                </a:cubicBezTo>
                <a:cubicBezTo>
                  <a:pt x="0" y="49900"/>
                  <a:pt x="49900" y="0"/>
                  <a:pt x="111454" y="0"/>
                </a:cubicBezTo>
                <a:cubicBezTo>
                  <a:pt x="173009" y="0"/>
                  <a:pt x="222909" y="49900"/>
                  <a:pt x="222909" y="111454"/>
                </a:cubicBezTo>
                <a:close/>
              </a:path>
            </a:pathLst>
          </a:custGeom>
          <a:gradFill>
            <a:gsLst>
              <a:gs pos="0">
                <a:srgbClr val="09005D"/>
              </a:gs>
              <a:gs pos="50000">
                <a:srgbClr val="110777"/>
              </a:gs>
              <a:gs pos="100000">
                <a:srgbClr val="1A0F91"/>
              </a:gs>
            </a:gsLst>
            <a:lin ang="7283643" scaled="1"/>
          </a:gradFill>
          <a:ln w="4740" cap="flat">
            <a:noFill/>
            <a:prstDash val="solid"/>
            <a:miter/>
          </a:ln>
        </p:spPr>
        <p:txBody>
          <a:bodyPr rtlCol="0" anchor="ctr"/>
          <a:lstStyle/>
          <a:p>
            <a:endParaRPr lang="zh-CN" altLang="en-US" sz="1800"/>
          </a:p>
        </p:txBody>
      </p:sp>
      <p:grpSp>
        <p:nvGrpSpPr>
          <p:cNvPr id="80" name="图形 10"/>
          <p:cNvGrpSpPr/>
          <p:nvPr userDrawn="1">
            <p:custDataLst>
              <p:tags r:id="rId64"/>
            </p:custDataLst>
          </p:nvPr>
        </p:nvGrpSpPr>
        <p:grpSpPr>
          <a:xfrm rot="1990650">
            <a:off x="10379075" y="6352540"/>
            <a:ext cx="71755" cy="80645"/>
            <a:chOff x="11064647" y="7472761"/>
            <a:chExt cx="151862" cy="171308"/>
          </a:xfrm>
        </p:grpSpPr>
        <p:sp>
          <p:nvSpPr>
            <p:cNvPr id="482" name="任意多边形: 形状 481"/>
            <p:cNvSpPr/>
            <p:nvPr>
              <p:custDataLst>
                <p:tags r:id="rId65"/>
              </p:custDataLst>
            </p:nvPr>
          </p:nvSpPr>
          <p:spPr>
            <a:xfrm>
              <a:off x="11076314" y="7472761"/>
              <a:ext cx="140195" cy="147973"/>
            </a:xfrm>
            <a:custGeom>
              <a:avLst/>
              <a:gdLst>
                <a:gd name="connsiteX0" fmla="*/ 0 w 140195"/>
                <a:gd name="connsiteY0" fmla="*/ 29548 h 147973"/>
                <a:gd name="connsiteX1" fmla="*/ 29547 w 140195"/>
                <a:gd name="connsiteY1" fmla="*/ 0 h 147973"/>
                <a:gd name="connsiteX2" fmla="*/ 110648 w 140195"/>
                <a:gd name="connsiteY2" fmla="*/ 0 h 147973"/>
                <a:gd name="connsiteX3" fmla="*/ 140196 w 140195"/>
                <a:gd name="connsiteY3" fmla="*/ 29548 h 147973"/>
                <a:gd name="connsiteX4" fmla="*/ 140196 w 140195"/>
                <a:gd name="connsiteY4" fmla="*/ 118427 h 147973"/>
                <a:gd name="connsiteX5" fmla="*/ 110648 w 140195"/>
                <a:gd name="connsiteY5" fmla="*/ 147974 h 147973"/>
                <a:gd name="connsiteX6" fmla="*/ 29547 w 140195"/>
                <a:gd name="connsiteY6" fmla="*/ 147974 h 147973"/>
                <a:gd name="connsiteX7" fmla="*/ 0 w 140195"/>
                <a:gd name="connsiteY7" fmla="*/ 118427 h 147973"/>
                <a:gd name="connsiteX8" fmla="*/ 0 w 140195"/>
                <a:gd name="connsiteY8" fmla="*/ 29548 h 147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195" h="147973">
                  <a:moveTo>
                    <a:pt x="0" y="29548"/>
                  </a:moveTo>
                  <a:cubicBezTo>
                    <a:pt x="0" y="13232"/>
                    <a:pt x="13232" y="0"/>
                    <a:pt x="29547" y="0"/>
                  </a:cubicBezTo>
                  <a:lnTo>
                    <a:pt x="110648" y="0"/>
                  </a:lnTo>
                  <a:cubicBezTo>
                    <a:pt x="126963" y="0"/>
                    <a:pt x="140196" y="13232"/>
                    <a:pt x="140196" y="29548"/>
                  </a:cubicBezTo>
                  <a:lnTo>
                    <a:pt x="140196" y="118427"/>
                  </a:lnTo>
                  <a:cubicBezTo>
                    <a:pt x="140196" y="134741"/>
                    <a:pt x="126963" y="147974"/>
                    <a:pt x="110648" y="147974"/>
                  </a:cubicBezTo>
                  <a:lnTo>
                    <a:pt x="29547" y="147974"/>
                  </a:lnTo>
                  <a:cubicBezTo>
                    <a:pt x="13232" y="147974"/>
                    <a:pt x="0" y="134741"/>
                    <a:pt x="0" y="118427"/>
                  </a:cubicBezTo>
                  <a:lnTo>
                    <a:pt x="0" y="29548"/>
                  </a:lnTo>
                  <a:close/>
                </a:path>
              </a:pathLst>
            </a:custGeom>
            <a:gradFill>
              <a:gsLst>
                <a:gs pos="0">
                  <a:schemeClr val="accent2">
                    <a:lumMod val="95000"/>
                  </a:schemeClr>
                </a:gs>
                <a:gs pos="100000">
                  <a:schemeClr val="accent2">
                    <a:lumMod val="95000"/>
                  </a:schemeClr>
                </a:gs>
              </a:gsLst>
              <a:lin ang="4538671" scaled="1"/>
            </a:gradFill>
            <a:ln w="4740" cap="flat">
              <a:noFill/>
              <a:prstDash val="solid"/>
              <a:miter/>
            </a:ln>
          </p:spPr>
          <p:txBody>
            <a:bodyPr rtlCol="0" anchor="ctr">
              <a:noAutofit/>
            </a:bodyPr>
            <a:lstStyle/>
            <a:p>
              <a:pPr lvl="0" algn="l">
                <a:buClrTx/>
                <a:buSzTx/>
                <a:buFontTx/>
              </a:pPr>
              <a:endParaRPr lang="zh-CN" altLang="en-US" sz="1800">
                <a:sym typeface="+mn-ea"/>
              </a:endParaRPr>
            </a:p>
          </p:txBody>
        </p:sp>
        <p:sp>
          <p:nvSpPr>
            <p:cNvPr id="81" name="任意多边形: 形状 482"/>
            <p:cNvSpPr/>
            <p:nvPr>
              <p:custDataLst>
                <p:tags r:id="rId66"/>
              </p:custDataLst>
            </p:nvPr>
          </p:nvSpPr>
          <p:spPr>
            <a:xfrm>
              <a:off x="11064647" y="7472761"/>
              <a:ext cx="66160" cy="171308"/>
            </a:xfrm>
            <a:custGeom>
              <a:avLst/>
              <a:gdLst>
                <a:gd name="connsiteX0" fmla="*/ 66161 w 66160"/>
                <a:gd name="connsiteY0" fmla="*/ 0 h 171308"/>
                <a:gd name="connsiteX1" fmla="*/ 66161 w 66160"/>
                <a:gd name="connsiteY1" fmla="*/ 171308 h 171308"/>
                <a:gd name="connsiteX2" fmla="*/ 45151 w 66160"/>
                <a:gd name="connsiteY2" fmla="*/ 171308 h 171308"/>
                <a:gd name="connsiteX3" fmla="*/ 0 w 66160"/>
                <a:gd name="connsiteY3" fmla="*/ 137682 h 171308"/>
                <a:gd name="connsiteX4" fmla="*/ 0 w 66160"/>
                <a:gd name="connsiteY4" fmla="*/ 40503 h 171308"/>
                <a:gd name="connsiteX5" fmla="*/ 45151 w 66160"/>
                <a:gd name="connsiteY5" fmla="*/ 0 h 171308"/>
                <a:gd name="connsiteX6" fmla="*/ 66161 w 66160"/>
                <a:gd name="connsiteY6" fmla="*/ 0 h 171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60" h="171308">
                  <a:moveTo>
                    <a:pt x="66161" y="0"/>
                  </a:moveTo>
                  <a:lnTo>
                    <a:pt x="66161" y="171308"/>
                  </a:lnTo>
                  <a:lnTo>
                    <a:pt x="45151" y="171308"/>
                  </a:lnTo>
                  <a:cubicBezTo>
                    <a:pt x="28836" y="171308"/>
                    <a:pt x="0" y="153950"/>
                    <a:pt x="0" y="137682"/>
                  </a:cubicBezTo>
                  <a:lnTo>
                    <a:pt x="0" y="40503"/>
                  </a:lnTo>
                  <a:cubicBezTo>
                    <a:pt x="0" y="24188"/>
                    <a:pt x="28883" y="0"/>
                    <a:pt x="45151" y="0"/>
                  </a:cubicBezTo>
                  <a:lnTo>
                    <a:pt x="66161" y="0"/>
                  </a:lnTo>
                  <a:close/>
                </a:path>
              </a:pathLst>
            </a:custGeom>
            <a:solidFill>
              <a:srgbClr val="FFFFFF">
                <a:alpha val="80000"/>
              </a:srgbClr>
            </a:solidFill>
            <a:ln w="4740" cap="flat">
              <a:noFill/>
              <a:prstDash val="solid"/>
              <a:miter/>
            </a:ln>
          </p:spPr>
          <p:txBody>
            <a:bodyPr rtlCol="0" anchor="ctr"/>
            <a:lstStyle/>
            <a:p>
              <a:endParaRPr lang="zh-CN" altLang="en-US" sz="1800"/>
            </a:p>
          </p:txBody>
        </p:sp>
      </p:grpSp>
      <p:sp>
        <p:nvSpPr>
          <p:cNvPr id="82" name="任意多边形: 形状 472"/>
          <p:cNvSpPr/>
          <p:nvPr userDrawn="1">
            <p:custDataLst>
              <p:tags r:id="rId67"/>
            </p:custDataLst>
          </p:nvPr>
        </p:nvSpPr>
        <p:spPr>
          <a:xfrm rot="1990650">
            <a:off x="10233025" y="5859145"/>
            <a:ext cx="4445" cy="329565"/>
          </a:xfrm>
          <a:custGeom>
            <a:avLst/>
            <a:gdLst>
              <a:gd name="connsiteX0" fmla="*/ 4601 w 9200"/>
              <a:gd name="connsiteY0" fmla="*/ 698321 h 698320"/>
              <a:gd name="connsiteX1" fmla="*/ 0 w 9200"/>
              <a:gd name="connsiteY1" fmla="*/ 693720 h 698320"/>
              <a:gd name="connsiteX2" fmla="*/ 0 w 9200"/>
              <a:gd name="connsiteY2" fmla="*/ 4600 h 698320"/>
              <a:gd name="connsiteX3" fmla="*/ 4601 w 9200"/>
              <a:gd name="connsiteY3" fmla="*/ 0 h 698320"/>
              <a:gd name="connsiteX4" fmla="*/ 9201 w 9200"/>
              <a:gd name="connsiteY4" fmla="*/ 4600 h 698320"/>
              <a:gd name="connsiteX5" fmla="*/ 9201 w 9200"/>
              <a:gd name="connsiteY5" fmla="*/ 693720 h 698320"/>
              <a:gd name="connsiteX6" fmla="*/ 4601 w 9200"/>
              <a:gd name="connsiteY6" fmla="*/ 698321 h 698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00" h="698320">
                <a:moveTo>
                  <a:pt x="4601" y="698321"/>
                </a:moveTo>
                <a:cubicBezTo>
                  <a:pt x="2039" y="698321"/>
                  <a:pt x="0" y="696234"/>
                  <a:pt x="0" y="693720"/>
                </a:cubicBezTo>
                <a:lnTo>
                  <a:pt x="0" y="4600"/>
                </a:lnTo>
                <a:cubicBezTo>
                  <a:pt x="0" y="2039"/>
                  <a:pt x="2087" y="0"/>
                  <a:pt x="4601" y="0"/>
                </a:cubicBezTo>
                <a:cubicBezTo>
                  <a:pt x="7114" y="0"/>
                  <a:pt x="9201" y="2087"/>
                  <a:pt x="9201" y="4600"/>
                </a:cubicBezTo>
                <a:lnTo>
                  <a:pt x="9201" y="693720"/>
                </a:lnTo>
                <a:cubicBezTo>
                  <a:pt x="9201" y="696281"/>
                  <a:pt x="7114" y="698321"/>
                  <a:pt x="4601" y="698321"/>
                </a:cubicBezTo>
                <a:close/>
              </a:path>
            </a:pathLst>
          </a:custGeom>
          <a:gradFill>
            <a:gsLst>
              <a:gs pos="0">
                <a:srgbClr val="FF928E"/>
              </a:gs>
              <a:gs pos="50000">
                <a:srgbClr val="FEA29F"/>
              </a:gs>
              <a:gs pos="100000">
                <a:srgbClr val="FEB3B1"/>
              </a:gs>
            </a:gsLst>
            <a:lin ang="7825539" scaled="1"/>
          </a:gradFill>
          <a:ln w="4740" cap="flat">
            <a:noFill/>
            <a:prstDash val="solid"/>
            <a:miter/>
          </a:ln>
        </p:spPr>
        <p:txBody>
          <a:bodyPr rtlCol="0" anchor="ctr"/>
          <a:lstStyle/>
          <a:p>
            <a:endParaRPr lang="zh-CN" altLang="en-US" sz="1800"/>
          </a:p>
        </p:txBody>
      </p:sp>
      <p:sp>
        <p:nvSpPr>
          <p:cNvPr id="83" name="任意多边形: 形状 473"/>
          <p:cNvSpPr/>
          <p:nvPr userDrawn="1">
            <p:custDataLst>
              <p:tags r:id="rId68"/>
            </p:custDataLst>
          </p:nvPr>
        </p:nvSpPr>
        <p:spPr>
          <a:xfrm rot="1990650">
            <a:off x="10368280" y="5772150"/>
            <a:ext cx="135890" cy="118745"/>
          </a:xfrm>
          <a:custGeom>
            <a:avLst/>
            <a:gdLst>
              <a:gd name="connsiteX0" fmla="*/ 283551 w 288178"/>
              <a:gd name="connsiteY0" fmla="*/ 251517 h 251516"/>
              <a:gd name="connsiteX1" fmla="*/ 279187 w 288178"/>
              <a:gd name="connsiteY1" fmla="*/ 248386 h 251516"/>
              <a:gd name="connsiteX2" fmla="*/ 108448 w 288178"/>
              <a:gd name="connsiteY2" fmla="*/ 31358 h 251516"/>
              <a:gd name="connsiteX3" fmla="*/ 5152 w 288178"/>
              <a:gd name="connsiteY3" fmla="*/ 9684 h 251516"/>
              <a:gd name="connsiteX4" fmla="*/ 30 w 288178"/>
              <a:gd name="connsiteY4" fmla="*/ 5653 h 251516"/>
              <a:gd name="connsiteX5" fmla="*/ 4061 w 288178"/>
              <a:gd name="connsiteY5" fmla="*/ 531 h 251516"/>
              <a:gd name="connsiteX6" fmla="*/ 111864 w 288178"/>
              <a:gd name="connsiteY6" fmla="*/ 22774 h 251516"/>
              <a:gd name="connsiteX7" fmla="*/ 287914 w 288178"/>
              <a:gd name="connsiteY7" fmla="*/ 245351 h 251516"/>
              <a:gd name="connsiteX8" fmla="*/ 285068 w 288178"/>
              <a:gd name="connsiteY8" fmla="*/ 251232 h 251516"/>
              <a:gd name="connsiteX9" fmla="*/ 283551 w 288178"/>
              <a:gd name="connsiteY9" fmla="*/ 251517 h 25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178" h="251516">
                <a:moveTo>
                  <a:pt x="283551" y="251517"/>
                </a:moveTo>
                <a:cubicBezTo>
                  <a:pt x="281653" y="251517"/>
                  <a:pt x="279851" y="250331"/>
                  <a:pt x="279187" y="248386"/>
                </a:cubicBezTo>
                <a:cubicBezTo>
                  <a:pt x="232756" y="113787"/>
                  <a:pt x="160714" y="56068"/>
                  <a:pt x="108448" y="31358"/>
                </a:cubicBezTo>
                <a:cubicBezTo>
                  <a:pt x="51868" y="4609"/>
                  <a:pt x="5579" y="9637"/>
                  <a:pt x="5152" y="9684"/>
                </a:cubicBezTo>
                <a:cubicBezTo>
                  <a:pt x="2638" y="9969"/>
                  <a:pt x="314" y="8166"/>
                  <a:pt x="30" y="5653"/>
                </a:cubicBezTo>
                <a:cubicBezTo>
                  <a:pt x="-255" y="3139"/>
                  <a:pt x="1547" y="815"/>
                  <a:pt x="4061" y="531"/>
                </a:cubicBezTo>
                <a:cubicBezTo>
                  <a:pt x="6053" y="294"/>
                  <a:pt x="53006" y="-4876"/>
                  <a:pt x="111864" y="22774"/>
                </a:cubicBezTo>
                <a:cubicBezTo>
                  <a:pt x="165930" y="48195"/>
                  <a:pt x="240344" y="107432"/>
                  <a:pt x="287914" y="245351"/>
                </a:cubicBezTo>
                <a:cubicBezTo>
                  <a:pt x="288768" y="247770"/>
                  <a:pt x="287487" y="250378"/>
                  <a:pt x="285068" y="251232"/>
                </a:cubicBezTo>
                <a:cubicBezTo>
                  <a:pt x="284546" y="251422"/>
                  <a:pt x="284072" y="251517"/>
                  <a:pt x="283551" y="251517"/>
                </a:cubicBezTo>
                <a:close/>
              </a:path>
            </a:pathLst>
          </a:custGeom>
          <a:solidFill>
            <a:srgbClr val="FFFFFF">
              <a:alpha val="80000"/>
            </a:srgbClr>
          </a:solidFill>
          <a:ln w="4740" cap="flat">
            <a:noFill/>
            <a:prstDash val="solid"/>
            <a:miter/>
          </a:ln>
        </p:spPr>
        <p:txBody>
          <a:bodyPr rtlCol="0" anchor="ctr"/>
          <a:lstStyle/>
          <a:p>
            <a:endParaRPr lang="zh-CN" altLang="en-US" sz="1800"/>
          </a:p>
        </p:txBody>
      </p:sp>
      <p:grpSp>
        <p:nvGrpSpPr>
          <p:cNvPr id="84" name="图形 10"/>
          <p:cNvGrpSpPr/>
          <p:nvPr userDrawn="1">
            <p:custDataLst>
              <p:tags r:id="rId69"/>
            </p:custDataLst>
          </p:nvPr>
        </p:nvGrpSpPr>
        <p:grpSpPr>
          <a:xfrm rot="1990650">
            <a:off x="9074785" y="5393690"/>
            <a:ext cx="1002665" cy="246380"/>
            <a:chOff x="7577690" y="6716626"/>
            <a:chExt cx="2122849" cy="521653"/>
          </a:xfrm>
          <a:solidFill>
            <a:srgbClr val="FFFFFF"/>
          </a:solidFill>
        </p:grpSpPr>
        <p:sp>
          <p:nvSpPr>
            <p:cNvPr id="85" name="任意多边形: 形状 475"/>
            <p:cNvSpPr/>
            <p:nvPr>
              <p:custDataLst>
                <p:tags r:id="rId70"/>
              </p:custDataLst>
            </p:nvPr>
          </p:nvSpPr>
          <p:spPr>
            <a:xfrm>
              <a:off x="7577690" y="6724641"/>
              <a:ext cx="88736" cy="506762"/>
            </a:xfrm>
            <a:custGeom>
              <a:avLst/>
              <a:gdLst>
                <a:gd name="connsiteX0" fmla="*/ 0 w 88736"/>
                <a:gd name="connsiteY0" fmla="*/ 506762 h 506762"/>
                <a:gd name="connsiteX1" fmla="*/ 0 w 88736"/>
                <a:gd name="connsiteY1" fmla="*/ 0 h 506762"/>
                <a:gd name="connsiteX2" fmla="*/ 88737 w 88736"/>
                <a:gd name="connsiteY2" fmla="*/ 0 h 506762"/>
                <a:gd name="connsiteX3" fmla="*/ 88737 w 88736"/>
                <a:gd name="connsiteY3" fmla="*/ 506762 h 506762"/>
                <a:gd name="connsiteX4" fmla="*/ 0 w 88736"/>
                <a:gd name="connsiteY4" fmla="*/ 506762 h 506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736" h="506762">
                  <a:moveTo>
                    <a:pt x="0" y="506762"/>
                  </a:moveTo>
                  <a:lnTo>
                    <a:pt x="0" y="0"/>
                  </a:lnTo>
                  <a:lnTo>
                    <a:pt x="88737" y="0"/>
                  </a:lnTo>
                  <a:lnTo>
                    <a:pt x="88737" y="506762"/>
                  </a:lnTo>
                  <a:lnTo>
                    <a:pt x="0" y="506762"/>
                  </a:lnTo>
                  <a:close/>
                </a:path>
              </a:pathLst>
            </a:custGeom>
            <a:solidFill>
              <a:srgbClr val="FFFFFF"/>
            </a:solidFill>
            <a:ln w="4740" cap="flat">
              <a:noFill/>
              <a:prstDash val="solid"/>
              <a:miter/>
            </a:ln>
          </p:spPr>
          <p:txBody>
            <a:bodyPr rtlCol="0" anchor="ctr"/>
            <a:lstStyle/>
            <a:p>
              <a:endParaRPr lang="zh-CN" altLang="en-US" sz="1800"/>
            </a:p>
          </p:txBody>
        </p:sp>
        <p:sp>
          <p:nvSpPr>
            <p:cNvPr id="86" name="任意多边形: 形状 476"/>
            <p:cNvSpPr/>
            <p:nvPr>
              <p:custDataLst>
                <p:tags r:id="rId71"/>
              </p:custDataLst>
            </p:nvPr>
          </p:nvSpPr>
          <p:spPr>
            <a:xfrm>
              <a:off x="7773565" y="6724689"/>
              <a:ext cx="467254" cy="506762"/>
            </a:xfrm>
            <a:custGeom>
              <a:avLst/>
              <a:gdLst>
                <a:gd name="connsiteX0" fmla="*/ 180935 w 467254"/>
                <a:gd name="connsiteY0" fmla="*/ 506715 h 506762"/>
                <a:gd name="connsiteX1" fmla="*/ 84563 w 467254"/>
                <a:gd name="connsiteY1" fmla="*/ 75173 h 506762"/>
                <a:gd name="connsiteX2" fmla="*/ 80769 w 467254"/>
                <a:gd name="connsiteY2" fmla="*/ 75173 h 506762"/>
                <a:gd name="connsiteX3" fmla="*/ 87361 w 467254"/>
                <a:gd name="connsiteY3" fmla="*/ 166707 h 506762"/>
                <a:gd name="connsiteX4" fmla="*/ 87361 w 467254"/>
                <a:gd name="connsiteY4" fmla="*/ 506762 h 506762"/>
                <a:gd name="connsiteX5" fmla="*/ 0 w 467254"/>
                <a:gd name="connsiteY5" fmla="*/ 506762 h 506762"/>
                <a:gd name="connsiteX6" fmla="*/ 0 w 467254"/>
                <a:gd name="connsiteY6" fmla="*/ 0 h 506762"/>
                <a:gd name="connsiteX7" fmla="*/ 144891 w 467254"/>
                <a:gd name="connsiteY7" fmla="*/ 0 h 506762"/>
                <a:gd name="connsiteX8" fmla="*/ 231540 w 467254"/>
                <a:gd name="connsiteY8" fmla="*/ 398295 h 506762"/>
                <a:gd name="connsiteX9" fmla="*/ 234291 w 467254"/>
                <a:gd name="connsiteY9" fmla="*/ 398295 h 506762"/>
                <a:gd name="connsiteX10" fmla="*/ 320277 w 467254"/>
                <a:gd name="connsiteY10" fmla="*/ 0 h 506762"/>
                <a:gd name="connsiteX11" fmla="*/ 467255 w 467254"/>
                <a:gd name="connsiteY11" fmla="*/ 0 h 506762"/>
                <a:gd name="connsiteX12" fmla="*/ 467255 w 467254"/>
                <a:gd name="connsiteY12" fmla="*/ 506762 h 506762"/>
                <a:gd name="connsiteX13" fmla="*/ 377807 w 467254"/>
                <a:gd name="connsiteY13" fmla="*/ 506762 h 506762"/>
                <a:gd name="connsiteX14" fmla="*/ 377807 w 467254"/>
                <a:gd name="connsiteY14" fmla="*/ 163245 h 506762"/>
                <a:gd name="connsiteX15" fmla="*/ 382644 w 467254"/>
                <a:gd name="connsiteY15" fmla="*/ 75884 h 506762"/>
                <a:gd name="connsiteX16" fmla="*/ 379893 w 467254"/>
                <a:gd name="connsiteY16" fmla="*/ 75884 h 506762"/>
                <a:gd name="connsiteX17" fmla="*/ 283853 w 467254"/>
                <a:gd name="connsiteY17" fmla="*/ 506762 h 506762"/>
                <a:gd name="connsiteX18" fmla="*/ 180935 w 467254"/>
                <a:gd name="connsiteY18" fmla="*/ 506762 h 50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67254" h="506762">
                  <a:moveTo>
                    <a:pt x="180935" y="506715"/>
                  </a:moveTo>
                  <a:lnTo>
                    <a:pt x="84563" y="75173"/>
                  </a:lnTo>
                  <a:lnTo>
                    <a:pt x="80769" y="75173"/>
                  </a:lnTo>
                  <a:cubicBezTo>
                    <a:pt x="85180" y="108466"/>
                    <a:pt x="87361" y="138962"/>
                    <a:pt x="87361" y="166707"/>
                  </a:cubicBezTo>
                  <a:lnTo>
                    <a:pt x="87361" y="506762"/>
                  </a:lnTo>
                  <a:lnTo>
                    <a:pt x="0" y="506762"/>
                  </a:lnTo>
                  <a:lnTo>
                    <a:pt x="0" y="0"/>
                  </a:lnTo>
                  <a:lnTo>
                    <a:pt x="144891" y="0"/>
                  </a:lnTo>
                  <a:lnTo>
                    <a:pt x="231540" y="398295"/>
                  </a:lnTo>
                  <a:lnTo>
                    <a:pt x="234291" y="398295"/>
                  </a:lnTo>
                  <a:lnTo>
                    <a:pt x="320277" y="0"/>
                  </a:lnTo>
                  <a:lnTo>
                    <a:pt x="467255" y="0"/>
                  </a:lnTo>
                  <a:lnTo>
                    <a:pt x="467255" y="506762"/>
                  </a:lnTo>
                  <a:lnTo>
                    <a:pt x="377807" y="506762"/>
                  </a:lnTo>
                  <a:lnTo>
                    <a:pt x="377807" y="163245"/>
                  </a:lnTo>
                  <a:cubicBezTo>
                    <a:pt x="377807" y="134836"/>
                    <a:pt x="379419" y="105716"/>
                    <a:pt x="382644" y="75884"/>
                  </a:cubicBezTo>
                  <a:lnTo>
                    <a:pt x="379893" y="75884"/>
                  </a:lnTo>
                  <a:lnTo>
                    <a:pt x="283853" y="506762"/>
                  </a:lnTo>
                  <a:lnTo>
                    <a:pt x="180935" y="506762"/>
                  </a:lnTo>
                  <a:close/>
                </a:path>
              </a:pathLst>
            </a:custGeom>
            <a:solidFill>
              <a:srgbClr val="FFFFFF"/>
            </a:solidFill>
            <a:ln w="4740" cap="flat">
              <a:noFill/>
              <a:prstDash val="solid"/>
              <a:miter/>
            </a:ln>
          </p:spPr>
          <p:txBody>
            <a:bodyPr rtlCol="0" anchor="ctr"/>
            <a:lstStyle/>
            <a:p>
              <a:endParaRPr lang="zh-CN" altLang="en-US" sz="1800"/>
            </a:p>
          </p:txBody>
        </p:sp>
        <p:sp>
          <p:nvSpPr>
            <p:cNvPr id="87" name="任意多边形: 形状 477"/>
            <p:cNvSpPr/>
            <p:nvPr>
              <p:custDataLst>
                <p:tags r:id="rId72"/>
              </p:custDataLst>
            </p:nvPr>
          </p:nvSpPr>
          <p:spPr>
            <a:xfrm>
              <a:off x="8330221" y="6724641"/>
              <a:ext cx="276264" cy="506762"/>
            </a:xfrm>
            <a:custGeom>
              <a:avLst/>
              <a:gdLst>
                <a:gd name="connsiteX0" fmla="*/ 276265 w 276264"/>
                <a:gd name="connsiteY0" fmla="*/ 155941 h 506762"/>
                <a:gd name="connsiteX1" fmla="*/ 235525 w 276264"/>
                <a:gd name="connsiteY1" fmla="*/ 279869 h 506762"/>
                <a:gd name="connsiteX2" fmla="*/ 117857 w 276264"/>
                <a:gd name="connsiteY2" fmla="*/ 323028 h 506762"/>
                <a:gd name="connsiteX3" fmla="*/ 94286 w 276264"/>
                <a:gd name="connsiteY3" fmla="*/ 323028 h 506762"/>
                <a:gd name="connsiteX4" fmla="*/ 94286 w 276264"/>
                <a:gd name="connsiteY4" fmla="*/ 506762 h 506762"/>
                <a:gd name="connsiteX5" fmla="*/ 0 w 276264"/>
                <a:gd name="connsiteY5" fmla="*/ 506762 h 506762"/>
                <a:gd name="connsiteX6" fmla="*/ 0 w 276264"/>
                <a:gd name="connsiteY6" fmla="*/ 0 h 506762"/>
                <a:gd name="connsiteX7" fmla="*/ 128623 w 276264"/>
                <a:gd name="connsiteY7" fmla="*/ 0 h 506762"/>
                <a:gd name="connsiteX8" fmla="*/ 276265 w 276264"/>
                <a:gd name="connsiteY8" fmla="*/ 155941 h 506762"/>
                <a:gd name="connsiteX9" fmla="*/ 94286 w 276264"/>
                <a:gd name="connsiteY9" fmla="*/ 241216 h 506762"/>
                <a:gd name="connsiteX10" fmla="*/ 112308 w 276264"/>
                <a:gd name="connsiteY10" fmla="*/ 241216 h 506762"/>
                <a:gd name="connsiteX11" fmla="*/ 163957 w 276264"/>
                <a:gd name="connsiteY11" fmla="*/ 222150 h 506762"/>
                <a:gd name="connsiteX12" fmla="*/ 180936 w 276264"/>
                <a:gd name="connsiteY12" fmla="*/ 159736 h 506762"/>
                <a:gd name="connsiteX13" fmla="*/ 165332 w 276264"/>
                <a:gd name="connsiteY13" fmla="*/ 100641 h 506762"/>
                <a:gd name="connsiteX14" fmla="*/ 117146 w 276264"/>
                <a:gd name="connsiteY14" fmla="*/ 81386 h 506762"/>
                <a:gd name="connsiteX15" fmla="*/ 94286 w 276264"/>
                <a:gd name="connsiteY15" fmla="*/ 81386 h 506762"/>
                <a:gd name="connsiteX16" fmla="*/ 94286 w 276264"/>
                <a:gd name="connsiteY16" fmla="*/ 241216 h 50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6264" h="506762">
                  <a:moveTo>
                    <a:pt x="276265" y="155941"/>
                  </a:moveTo>
                  <a:cubicBezTo>
                    <a:pt x="276265" y="209772"/>
                    <a:pt x="262700" y="251081"/>
                    <a:pt x="235525" y="279869"/>
                  </a:cubicBezTo>
                  <a:cubicBezTo>
                    <a:pt x="208349" y="308658"/>
                    <a:pt x="169126" y="323028"/>
                    <a:pt x="117857" y="323028"/>
                  </a:cubicBezTo>
                  <a:lnTo>
                    <a:pt x="94286" y="323028"/>
                  </a:lnTo>
                  <a:lnTo>
                    <a:pt x="94286" y="506762"/>
                  </a:lnTo>
                  <a:lnTo>
                    <a:pt x="0" y="506762"/>
                  </a:lnTo>
                  <a:lnTo>
                    <a:pt x="0" y="0"/>
                  </a:lnTo>
                  <a:lnTo>
                    <a:pt x="128623" y="0"/>
                  </a:lnTo>
                  <a:cubicBezTo>
                    <a:pt x="227082" y="-47"/>
                    <a:pt x="276265" y="51981"/>
                    <a:pt x="276265" y="155941"/>
                  </a:cubicBezTo>
                  <a:close/>
                  <a:moveTo>
                    <a:pt x="94286" y="241216"/>
                  </a:moveTo>
                  <a:lnTo>
                    <a:pt x="112308" y="241216"/>
                  </a:lnTo>
                  <a:cubicBezTo>
                    <a:pt x="135405" y="241216"/>
                    <a:pt x="152622" y="234861"/>
                    <a:pt x="163957" y="222150"/>
                  </a:cubicBezTo>
                  <a:cubicBezTo>
                    <a:pt x="175292" y="209440"/>
                    <a:pt x="180936" y="188666"/>
                    <a:pt x="180936" y="159736"/>
                  </a:cubicBezTo>
                  <a:cubicBezTo>
                    <a:pt x="180936" y="133177"/>
                    <a:pt x="175719" y="113447"/>
                    <a:pt x="165332" y="100641"/>
                  </a:cubicBezTo>
                  <a:cubicBezTo>
                    <a:pt x="154945" y="87836"/>
                    <a:pt x="138868" y="81386"/>
                    <a:pt x="117146" y="81386"/>
                  </a:cubicBezTo>
                  <a:lnTo>
                    <a:pt x="94286" y="81386"/>
                  </a:lnTo>
                  <a:lnTo>
                    <a:pt x="94286" y="241216"/>
                  </a:lnTo>
                  <a:close/>
                </a:path>
              </a:pathLst>
            </a:custGeom>
            <a:solidFill>
              <a:srgbClr val="FFFFFF"/>
            </a:solidFill>
            <a:ln w="4740" cap="flat">
              <a:noFill/>
              <a:prstDash val="solid"/>
              <a:miter/>
            </a:ln>
          </p:spPr>
          <p:txBody>
            <a:bodyPr rtlCol="0" anchor="ctr"/>
            <a:lstStyle/>
            <a:p>
              <a:endParaRPr lang="zh-CN" altLang="en-US" sz="1800"/>
            </a:p>
          </p:txBody>
        </p:sp>
        <p:sp>
          <p:nvSpPr>
            <p:cNvPr id="89" name="任意多边形: 形状 478"/>
            <p:cNvSpPr/>
            <p:nvPr>
              <p:custDataLst>
                <p:tags r:id="rId73"/>
              </p:custDataLst>
            </p:nvPr>
          </p:nvSpPr>
          <p:spPr>
            <a:xfrm>
              <a:off x="8654719" y="6716626"/>
              <a:ext cx="364289" cy="521653"/>
            </a:xfrm>
            <a:custGeom>
              <a:avLst/>
              <a:gdLst>
                <a:gd name="connsiteX0" fmla="*/ 364290 w 364289"/>
                <a:gd name="connsiteY0" fmla="*/ 260661 h 521653"/>
                <a:gd name="connsiteX1" fmla="*/ 317147 w 364289"/>
                <a:gd name="connsiteY1" fmla="*/ 454070 h 521653"/>
                <a:gd name="connsiteX2" fmla="*/ 182311 w 364289"/>
                <a:gd name="connsiteY2" fmla="*/ 521654 h 521653"/>
                <a:gd name="connsiteX3" fmla="*/ 47143 w 364289"/>
                <a:gd name="connsiteY3" fmla="*/ 454212 h 521653"/>
                <a:gd name="connsiteX4" fmla="*/ 0 w 364289"/>
                <a:gd name="connsiteY4" fmla="*/ 259949 h 521653"/>
                <a:gd name="connsiteX5" fmla="*/ 47143 w 364289"/>
                <a:gd name="connsiteY5" fmla="*/ 67062 h 521653"/>
                <a:gd name="connsiteX6" fmla="*/ 183022 w 364289"/>
                <a:gd name="connsiteY6" fmla="*/ 0 h 521653"/>
                <a:gd name="connsiteX7" fmla="*/ 317526 w 364289"/>
                <a:gd name="connsiteY7" fmla="*/ 67442 h 521653"/>
                <a:gd name="connsiteX8" fmla="*/ 364290 w 364289"/>
                <a:gd name="connsiteY8" fmla="*/ 260661 h 521653"/>
                <a:gd name="connsiteX9" fmla="*/ 96325 w 364289"/>
                <a:gd name="connsiteY9" fmla="*/ 260661 h 521653"/>
                <a:gd name="connsiteX10" fmla="*/ 118141 w 364289"/>
                <a:gd name="connsiteY10" fmla="*/ 392746 h 521653"/>
                <a:gd name="connsiteX11" fmla="*/ 182263 w 364289"/>
                <a:gd name="connsiteY11" fmla="*/ 438134 h 521653"/>
                <a:gd name="connsiteX12" fmla="*/ 267538 w 364289"/>
                <a:gd name="connsiteY12" fmla="*/ 260661 h 521653"/>
                <a:gd name="connsiteX13" fmla="*/ 182975 w 364289"/>
                <a:gd name="connsiteY13" fmla="*/ 83188 h 521653"/>
                <a:gd name="connsiteX14" fmla="*/ 118141 w 364289"/>
                <a:gd name="connsiteY14" fmla="*/ 128433 h 521653"/>
                <a:gd name="connsiteX15" fmla="*/ 96325 w 364289"/>
                <a:gd name="connsiteY15" fmla="*/ 260661 h 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4289" h="521653">
                  <a:moveTo>
                    <a:pt x="364290" y="260661"/>
                  </a:moveTo>
                  <a:cubicBezTo>
                    <a:pt x="364290" y="344560"/>
                    <a:pt x="348591" y="409014"/>
                    <a:pt x="317147" y="454070"/>
                  </a:cubicBezTo>
                  <a:cubicBezTo>
                    <a:pt x="285703" y="499126"/>
                    <a:pt x="240789" y="521654"/>
                    <a:pt x="182311" y="521654"/>
                  </a:cubicBezTo>
                  <a:cubicBezTo>
                    <a:pt x="123596" y="521654"/>
                    <a:pt x="78540" y="499173"/>
                    <a:pt x="47143" y="454212"/>
                  </a:cubicBezTo>
                  <a:cubicBezTo>
                    <a:pt x="15698" y="409251"/>
                    <a:pt x="0" y="344513"/>
                    <a:pt x="0" y="259949"/>
                  </a:cubicBezTo>
                  <a:cubicBezTo>
                    <a:pt x="0" y="176050"/>
                    <a:pt x="15698" y="111786"/>
                    <a:pt x="47143" y="67062"/>
                  </a:cubicBezTo>
                  <a:cubicBezTo>
                    <a:pt x="78587" y="22338"/>
                    <a:pt x="123880" y="0"/>
                    <a:pt x="183022" y="0"/>
                  </a:cubicBezTo>
                  <a:cubicBezTo>
                    <a:pt x="241500" y="0"/>
                    <a:pt x="286319" y="22481"/>
                    <a:pt x="317526" y="67442"/>
                  </a:cubicBezTo>
                  <a:cubicBezTo>
                    <a:pt x="348686" y="112355"/>
                    <a:pt x="364290" y="176809"/>
                    <a:pt x="364290" y="260661"/>
                  </a:cubicBezTo>
                  <a:close/>
                  <a:moveTo>
                    <a:pt x="96325" y="260661"/>
                  </a:moveTo>
                  <a:cubicBezTo>
                    <a:pt x="96325" y="318428"/>
                    <a:pt x="103581" y="362440"/>
                    <a:pt x="118141" y="392746"/>
                  </a:cubicBezTo>
                  <a:cubicBezTo>
                    <a:pt x="132702" y="423005"/>
                    <a:pt x="154092" y="438134"/>
                    <a:pt x="182263" y="438134"/>
                  </a:cubicBezTo>
                  <a:cubicBezTo>
                    <a:pt x="239129" y="438134"/>
                    <a:pt x="267538" y="378992"/>
                    <a:pt x="267538" y="260661"/>
                  </a:cubicBezTo>
                  <a:cubicBezTo>
                    <a:pt x="267538" y="142330"/>
                    <a:pt x="239318" y="83188"/>
                    <a:pt x="182975" y="83188"/>
                  </a:cubicBezTo>
                  <a:cubicBezTo>
                    <a:pt x="154329" y="83188"/>
                    <a:pt x="132702" y="98269"/>
                    <a:pt x="118141" y="128433"/>
                  </a:cubicBezTo>
                  <a:cubicBezTo>
                    <a:pt x="103629" y="158597"/>
                    <a:pt x="96325" y="202657"/>
                    <a:pt x="96325" y="260661"/>
                  </a:cubicBezTo>
                  <a:close/>
                </a:path>
              </a:pathLst>
            </a:custGeom>
            <a:solidFill>
              <a:srgbClr val="FFFFFF"/>
            </a:solidFill>
            <a:ln w="4740" cap="flat">
              <a:noFill/>
              <a:prstDash val="solid"/>
              <a:miter/>
            </a:ln>
          </p:spPr>
          <p:txBody>
            <a:bodyPr rtlCol="0" anchor="ctr"/>
            <a:lstStyle/>
            <a:p>
              <a:endParaRPr lang="zh-CN" altLang="en-US" sz="1800"/>
            </a:p>
          </p:txBody>
        </p:sp>
        <p:sp>
          <p:nvSpPr>
            <p:cNvPr id="91" name="任意多边形: 形状 479"/>
            <p:cNvSpPr/>
            <p:nvPr>
              <p:custDataLst>
                <p:tags r:id="rId74"/>
              </p:custDataLst>
            </p:nvPr>
          </p:nvSpPr>
          <p:spPr>
            <a:xfrm>
              <a:off x="9092806" y="6724641"/>
              <a:ext cx="308847" cy="506762"/>
            </a:xfrm>
            <a:custGeom>
              <a:avLst/>
              <a:gdLst>
                <a:gd name="connsiteX0" fmla="*/ 94286 w 308847"/>
                <a:gd name="connsiteY0" fmla="*/ 309511 h 506762"/>
                <a:gd name="connsiteX1" fmla="*/ 94286 w 308847"/>
                <a:gd name="connsiteY1" fmla="*/ 506762 h 506762"/>
                <a:gd name="connsiteX2" fmla="*/ 0 w 308847"/>
                <a:gd name="connsiteY2" fmla="*/ 506762 h 506762"/>
                <a:gd name="connsiteX3" fmla="*/ 0 w 308847"/>
                <a:gd name="connsiteY3" fmla="*/ 0 h 506762"/>
                <a:gd name="connsiteX4" fmla="*/ 123406 w 308847"/>
                <a:gd name="connsiteY4" fmla="*/ 0 h 506762"/>
                <a:gd name="connsiteX5" fmla="*/ 238987 w 308847"/>
                <a:gd name="connsiteY5" fmla="*/ 37089 h 506762"/>
                <a:gd name="connsiteX6" fmla="*/ 276265 w 308847"/>
                <a:gd name="connsiteY6" fmla="*/ 150440 h 506762"/>
                <a:gd name="connsiteX7" fmla="*/ 211431 w 308847"/>
                <a:gd name="connsiteY7" fmla="*/ 284564 h 506762"/>
                <a:gd name="connsiteX8" fmla="*/ 308847 w 308847"/>
                <a:gd name="connsiteY8" fmla="*/ 506762 h 506762"/>
                <a:gd name="connsiteX9" fmla="*/ 208016 w 308847"/>
                <a:gd name="connsiteY9" fmla="*/ 506762 h 506762"/>
                <a:gd name="connsiteX10" fmla="*/ 127959 w 308847"/>
                <a:gd name="connsiteY10" fmla="*/ 309511 h 506762"/>
                <a:gd name="connsiteX11" fmla="*/ 94286 w 308847"/>
                <a:gd name="connsiteY11" fmla="*/ 309511 h 506762"/>
                <a:gd name="connsiteX12" fmla="*/ 94286 w 308847"/>
                <a:gd name="connsiteY12" fmla="*/ 228410 h 506762"/>
                <a:gd name="connsiteX13" fmla="*/ 118568 w 308847"/>
                <a:gd name="connsiteY13" fmla="*/ 228410 h 506762"/>
                <a:gd name="connsiteX14" fmla="*/ 166423 w 308847"/>
                <a:gd name="connsiteY14" fmla="*/ 209534 h 506762"/>
                <a:gd name="connsiteX15" fmla="*/ 180983 w 308847"/>
                <a:gd name="connsiteY15" fmla="*/ 153191 h 506762"/>
                <a:gd name="connsiteX16" fmla="*/ 165569 w 308847"/>
                <a:gd name="connsiteY16" fmla="*/ 97890 h 506762"/>
                <a:gd name="connsiteX17" fmla="*/ 117904 w 308847"/>
                <a:gd name="connsiteY17" fmla="*/ 81433 h 506762"/>
                <a:gd name="connsiteX18" fmla="*/ 94333 w 308847"/>
                <a:gd name="connsiteY18" fmla="*/ 81433 h 506762"/>
                <a:gd name="connsiteX19" fmla="*/ 94333 w 308847"/>
                <a:gd name="connsiteY19" fmla="*/ 228410 h 50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08847" h="506762">
                  <a:moveTo>
                    <a:pt x="94286" y="309511"/>
                  </a:moveTo>
                  <a:lnTo>
                    <a:pt x="94286" y="506762"/>
                  </a:lnTo>
                  <a:lnTo>
                    <a:pt x="0" y="506762"/>
                  </a:lnTo>
                  <a:lnTo>
                    <a:pt x="0" y="0"/>
                  </a:lnTo>
                  <a:lnTo>
                    <a:pt x="123406" y="0"/>
                  </a:lnTo>
                  <a:cubicBezTo>
                    <a:pt x="175623" y="0"/>
                    <a:pt x="214182" y="12379"/>
                    <a:pt x="238987" y="37089"/>
                  </a:cubicBezTo>
                  <a:cubicBezTo>
                    <a:pt x="263839" y="61798"/>
                    <a:pt x="276265" y="99598"/>
                    <a:pt x="276265" y="150440"/>
                  </a:cubicBezTo>
                  <a:cubicBezTo>
                    <a:pt x="276265" y="214467"/>
                    <a:pt x="254638" y="259143"/>
                    <a:pt x="211431" y="284564"/>
                  </a:cubicBezTo>
                  <a:lnTo>
                    <a:pt x="308847" y="506762"/>
                  </a:lnTo>
                  <a:lnTo>
                    <a:pt x="208016" y="506762"/>
                  </a:lnTo>
                  <a:lnTo>
                    <a:pt x="127959" y="309511"/>
                  </a:lnTo>
                  <a:lnTo>
                    <a:pt x="94286" y="309511"/>
                  </a:lnTo>
                  <a:close/>
                  <a:moveTo>
                    <a:pt x="94286" y="228410"/>
                  </a:moveTo>
                  <a:lnTo>
                    <a:pt x="118568" y="228410"/>
                  </a:lnTo>
                  <a:cubicBezTo>
                    <a:pt x="140764" y="228410"/>
                    <a:pt x="156700" y="222103"/>
                    <a:pt x="166423" y="209534"/>
                  </a:cubicBezTo>
                  <a:cubicBezTo>
                    <a:pt x="176145" y="196919"/>
                    <a:pt x="180983" y="178185"/>
                    <a:pt x="180983" y="153191"/>
                  </a:cubicBezTo>
                  <a:cubicBezTo>
                    <a:pt x="180983" y="127296"/>
                    <a:pt x="175861" y="108894"/>
                    <a:pt x="165569" y="97890"/>
                  </a:cubicBezTo>
                  <a:cubicBezTo>
                    <a:pt x="155277" y="86935"/>
                    <a:pt x="139389" y="81433"/>
                    <a:pt x="117904" y="81433"/>
                  </a:cubicBezTo>
                  <a:lnTo>
                    <a:pt x="94333" y="81433"/>
                  </a:lnTo>
                  <a:lnTo>
                    <a:pt x="94333" y="228410"/>
                  </a:lnTo>
                  <a:close/>
                </a:path>
              </a:pathLst>
            </a:custGeom>
            <a:solidFill>
              <a:srgbClr val="FFFFFF"/>
            </a:solidFill>
            <a:ln w="4740" cap="flat">
              <a:noFill/>
              <a:prstDash val="solid"/>
              <a:miter/>
            </a:ln>
          </p:spPr>
          <p:txBody>
            <a:bodyPr rtlCol="0" anchor="ctr"/>
            <a:lstStyle/>
            <a:p>
              <a:endParaRPr lang="zh-CN" altLang="en-US" sz="1800"/>
            </a:p>
          </p:txBody>
        </p:sp>
        <p:sp>
          <p:nvSpPr>
            <p:cNvPr id="93" name="任意多边形: 形状 480"/>
            <p:cNvSpPr/>
            <p:nvPr>
              <p:custDataLst>
                <p:tags r:id="rId75"/>
              </p:custDataLst>
            </p:nvPr>
          </p:nvSpPr>
          <p:spPr>
            <a:xfrm>
              <a:off x="9412466" y="6724594"/>
              <a:ext cx="288074" cy="506809"/>
            </a:xfrm>
            <a:custGeom>
              <a:avLst/>
              <a:gdLst>
                <a:gd name="connsiteX0" fmla="*/ 190943 w 288074"/>
                <a:gd name="connsiteY0" fmla="*/ 506810 h 506809"/>
                <a:gd name="connsiteX1" fmla="*/ 97037 w 288074"/>
                <a:gd name="connsiteY1" fmla="*/ 506810 h 506809"/>
                <a:gd name="connsiteX2" fmla="*/ 97037 w 288074"/>
                <a:gd name="connsiteY2" fmla="*/ 82856 h 506809"/>
                <a:gd name="connsiteX3" fmla="*/ 0 w 288074"/>
                <a:gd name="connsiteY3" fmla="*/ 82856 h 506809"/>
                <a:gd name="connsiteX4" fmla="*/ 0 w 288074"/>
                <a:gd name="connsiteY4" fmla="*/ 0 h 506809"/>
                <a:gd name="connsiteX5" fmla="*/ 288074 w 288074"/>
                <a:gd name="connsiteY5" fmla="*/ 0 h 506809"/>
                <a:gd name="connsiteX6" fmla="*/ 288074 w 288074"/>
                <a:gd name="connsiteY6" fmla="*/ 82856 h 506809"/>
                <a:gd name="connsiteX7" fmla="*/ 190943 w 288074"/>
                <a:gd name="connsiteY7" fmla="*/ 82856 h 506809"/>
                <a:gd name="connsiteX8" fmla="*/ 190943 w 288074"/>
                <a:gd name="connsiteY8" fmla="*/ 506810 h 506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074" h="506809">
                  <a:moveTo>
                    <a:pt x="190943" y="506810"/>
                  </a:moveTo>
                  <a:lnTo>
                    <a:pt x="97037" y="506810"/>
                  </a:lnTo>
                  <a:lnTo>
                    <a:pt x="97037" y="82856"/>
                  </a:lnTo>
                  <a:lnTo>
                    <a:pt x="0" y="82856"/>
                  </a:lnTo>
                  <a:lnTo>
                    <a:pt x="0" y="0"/>
                  </a:lnTo>
                  <a:lnTo>
                    <a:pt x="288074" y="0"/>
                  </a:lnTo>
                  <a:lnTo>
                    <a:pt x="288074" y="82856"/>
                  </a:lnTo>
                  <a:lnTo>
                    <a:pt x="190943" y="82856"/>
                  </a:lnTo>
                  <a:lnTo>
                    <a:pt x="190943" y="506810"/>
                  </a:lnTo>
                  <a:close/>
                </a:path>
              </a:pathLst>
            </a:custGeom>
            <a:solidFill>
              <a:srgbClr val="FFFFFF"/>
            </a:solidFill>
            <a:ln w="4740" cap="flat">
              <a:noFill/>
              <a:prstDash val="solid"/>
              <a:miter/>
            </a:ln>
          </p:spPr>
          <p:txBody>
            <a:bodyPr rtlCol="0" anchor="ctr"/>
            <a:lstStyle/>
            <a:p>
              <a:endParaRPr lang="zh-CN" altLang="en-US" sz="1800"/>
            </a:p>
          </p:txBody>
        </p:sp>
      </p:grpSp>
      <p:sp>
        <p:nvSpPr>
          <p:cNvPr id="156" name="任意多边形: 形状 510"/>
          <p:cNvSpPr/>
          <p:nvPr userDrawn="1">
            <p:custDataLst>
              <p:tags r:id="rId76"/>
            </p:custDataLst>
          </p:nvPr>
        </p:nvSpPr>
        <p:spPr>
          <a:xfrm>
            <a:off x="1201" y="5711466"/>
            <a:ext cx="3348425" cy="1146534"/>
          </a:xfrm>
          <a:custGeom>
            <a:avLst/>
            <a:gdLst>
              <a:gd name="connsiteX0" fmla="*/ 715351 w 3348425"/>
              <a:gd name="connsiteY0" fmla="*/ 4 h 1146534"/>
              <a:gd name="connsiteX1" fmla="*/ 1146542 w 3348425"/>
              <a:gd name="connsiteY1" fmla="*/ 145447 h 1146534"/>
              <a:gd name="connsiteX2" fmla="*/ 1359161 w 3348425"/>
              <a:gd name="connsiteY2" fmla="*/ 663427 h 1146534"/>
              <a:gd name="connsiteX3" fmla="*/ 1357460 w 3348425"/>
              <a:gd name="connsiteY3" fmla="*/ 691494 h 1146534"/>
              <a:gd name="connsiteX4" fmla="*/ 1406788 w 3348425"/>
              <a:gd name="connsiteY4" fmla="*/ 636209 h 1146534"/>
              <a:gd name="connsiteX5" fmla="*/ 1664482 w 3348425"/>
              <a:gd name="connsiteY5" fmla="*/ 484813 h 1146534"/>
              <a:gd name="connsiteX6" fmla="*/ 2455425 w 3348425"/>
              <a:gd name="connsiteY6" fmla="*/ 957714 h 1146534"/>
              <a:gd name="connsiteX7" fmla="*/ 3340771 w 3348425"/>
              <a:gd name="connsiteY7" fmla="*/ 1135477 h 1146534"/>
              <a:gd name="connsiteX8" fmla="*/ 3348425 w 3348425"/>
              <a:gd name="connsiteY8" fmla="*/ 1146534 h 1146534"/>
              <a:gd name="connsiteX9" fmla="*/ 0 w 3348425"/>
              <a:gd name="connsiteY9" fmla="*/ 1146534 h 1146534"/>
              <a:gd name="connsiteX10" fmla="*/ 0 w 3348425"/>
              <a:gd name="connsiteY10" fmla="*/ 380827 h 1146534"/>
              <a:gd name="connsiteX11" fmla="*/ 18799 w 3348425"/>
              <a:gd name="connsiteY11" fmla="*/ 347627 h 1146534"/>
              <a:gd name="connsiteX12" fmla="*/ 715351 w 3348425"/>
              <a:gd name="connsiteY12" fmla="*/ 4 h 1146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48425" h="1146534">
                <a:moveTo>
                  <a:pt x="715351" y="4"/>
                </a:moveTo>
                <a:cubicBezTo>
                  <a:pt x="870988" y="855"/>
                  <a:pt x="1025774" y="46784"/>
                  <a:pt x="1146542" y="145447"/>
                </a:cubicBezTo>
                <a:cubicBezTo>
                  <a:pt x="1301329" y="272177"/>
                  <a:pt x="1359161" y="463549"/>
                  <a:pt x="1359161" y="663427"/>
                </a:cubicBezTo>
                <a:lnTo>
                  <a:pt x="1357460" y="691494"/>
                </a:lnTo>
                <a:lnTo>
                  <a:pt x="1406788" y="636209"/>
                </a:lnTo>
                <a:cubicBezTo>
                  <a:pt x="1482480" y="564764"/>
                  <a:pt x="1568378" y="507777"/>
                  <a:pt x="1664482" y="484813"/>
                </a:cubicBezTo>
                <a:cubicBezTo>
                  <a:pt x="2050598" y="390403"/>
                  <a:pt x="2275124" y="913486"/>
                  <a:pt x="2455425" y="957714"/>
                </a:cubicBezTo>
                <a:cubicBezTo>
                  <a:pt x="2717372" y="1023206"/>
                  <a:pt x="2894271" y="506927"/>
                  <a:pt x="3340771" y="1135477"/>
                </a:cubicBezTo>
                <a:lnTo>
                  <a:pt x="3348425" y="1146534"/>
                </a:lnTo>
                <a:lnTo>
                  <a:pt x="0" y="1146534"/>
                </a:lnTo>
                <a:lnTo>
                  <a:pt x="0" y="380827"/>
                </a:lnTo>
                <a:lnTo>
                  <a:pt x="18799" y="347627"/>
                </a:lnTo>
                <a:cubicBezTo>
                  <a:pt x="170621" y="126150"/>
                  <a:pt x="448195" y="-740"/>
                  <a:pt x="715351" y="4"/>
                </a:cubicBezTo>
                <a:close/>
              </a:path>
            </a:pathLst>
          </a:custGeom>
          <a:gradFill>
            <a:gsLst>
              <a:gs pos="32000">
                <a:schemeClr val="accent1">
                  <a:lumMod val="0"/>
                  <a:lumOff val="100000"/>
                </a:schemeClr>
              </a:gs>
              <a:gs pos="100000">
                <a:schemeClr val="accent1">
                  <a:lumMod val="40000"/>
                  <a:lumOff val="60000"/>
                </a:schemeClr>
              </a:gs>
            </a:gsLst>
            <a:lin ang="48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sz="1800">
              <a:solidFill>
                <a:schemeClr val="lt1"/>
              </a:solidFill>
              <a:latin typeface="汉仪粗圆简" panose="02010600000101010101" pitchFamily="2" charset="-122"/>
            </a:endParaRPr>
          </a:p>
        </p:txBody>
      </p:sp>
      <p:sp>
        <p:nvSpPr>
          <p:cNvPr id="157" name="标题 156"/>
          <p:cNvSpPr>
            <a:spLocks noGrp="1"/>
          </p:cNvSpPr>
          <p:nvPr>
            <p:ph type="ctrTitle" hasCustomPrompt="1"/>
            <p:custDataLst>
              <p:tags r:id="rId77"/>
            </p:custDataLst>
          </p:nvPr>
        </p:nvSpPr>
        <p:spPr>
          <a:xfrm>
            <a:off x="960790" y="1192554"/>
            <a:ext cx="10270419" cy="1644096"/>
          </a:xfrm>
          <a:effectLst>
            <a:outerShdw blurRad="50800" dist="88900" dir="5400000" algn="ctr" rotWithShape="0">
              <a:schemeClr val="accent1">
                <a:alpha val="23000"/>
              </a:schemeClr>
            </a:outerShdw>
          </a:effectLst>
        </p:spPr>
        <p:txBody>
          <a:bodyPr wrap="square" anchor="b">
            <a:normAutofit/>
          </a:bodyPr>
          <a:lstStyle>
            <a:lvl1pPr algn="ctr">
              <a:lnSpc>
                <a:spcPct val="100000"/>
              </a:lnSpc>
              <a:defRPr sz="6600" b="0">
                <a:gradFill>
                  <a:gsLst>
                    <a:gs pos="0">
                      <a:schemeClr val="accent1">
                        <a:lumMod val="100000"/>
                      </a:schemeClr>
                    </a:gs>
                    <a:gs pos="100000">
                      <a:schemeClr val="accent1">
                        <a:lumMod val="70000"/>
                      </a:schemeClr>
                    </a:gs>
                  </a:gsLst>
                  <a:lin ang="4800000" scaled="0"/>
                </a:gradFill>
                <a:latin typeface="+mj-ea"/>
                <a:ea typeface="+mj-ea"/>
              </a:defRPr>
            </a:lvl1pPr>
          </a:lstStyle>
          <a:p>
            <a:r>
              <a:rPr lang="zh-CN" altLang="en-US" dirty="0"/>
              <a:t>编辑母版标题</a:t>
            </a:r>
            <a:endParaRPr lang="zh-CN" altLang="en-US" dirty="0"/>
          </a:p>
        </p:txBody>
      </p:sp>
      <p:sp>
        <p:nvSpPr>
          <p:cNvPr id="158" name="副标题 157"/>
          <p:cNvSpPr>
            <a:spLocks noGrp="1"/>
          </p:cNvSpPr>
          <p:nvPr>
            <p:ph type="subTitle" idx="1" hasCustomPrompt="1"/>
            <p:custDataLst>
              <p:tags r:id="rId78"/>
            </p:custDataLst>
          </p:nvPr>
        </p:nvSpPr>
        <p:spPr>
          <a:xfrm>
            <a:off x="929548" y="2907993"/>
            <a:ext cx="10332902" cy="521007"/>
          </a:xfrm>
        </p:spPr>
        <p:txBody>
          <a:bodyPr wrap="square">
            <a:normAutofit/>
          </a:bodyPr>
          <a:lstStyle>
            <a:lvl1pPr marL="0" indent="0" algn="ctr">
              <a:lnSpc>
                <a:spcPct val="100000"/>
              </a:lnSpc>
              <a:buNone/>
              <a:defRPr sz="2400">
                <a:solidFill>
                  <a:schemeClr val="tx1">
                    <a:alpha val="60000"/>
                  </a:schemeClr>
                </a:solidFill>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59" name="署名占位符 10"/>
          <p:cNvSpPr>
            <a:spLocks noGrp="1"/>
          </p:cNvSpPr>
          <p:nvPr>
            <p:ph type="body" sz="quarter" idx="17" hasCustomPrompt="1"/>
            <p:custDataLst>
              <p:tags r:id="rId79"/>
            </p:custDataLst>
          </p:nvPr>
        </p:nvSpPr>
        <p:spPr>
          <a:xfrm>
            <a:off x="4630054" y="3568700"/>
            <a:ext cx="2931890" cy="554828"/>
          </a:xfrm>
          <a:prstGeom prst="roundRect">
            <a:avLst>
              <a:gd name="adj" fmla="val 50000"/>
            </a:avLst>
          </a:prstGeom>
          <a:solidFill>
            <a:schemeClr val="accent2"/>
          </a:solidFill>
          <a:ln w="19050">
            <a:noFill/>
          </a:ln>
        </p:spPr>
        <p:txBody>
          <a:bodyPr wrap="square" anchor="ctr">
            <a:normAutofit/>
          </a:bodyPr>
          <a:lstStyle>
            <a:lvl1pPr marL="0" indent="0" algn="ctr">
              <a:lnSpc>
                <a:spcPct val="100000"/>
              </a:lnSpc>
              <a:buNone/>
              <a:defRPr sz="1800">
                <a:solidFill>
                  <a:srgbClr val="FFFFFF"/>
                </a:solidFill>
                <a:latin typeface="+mn-ea"/>
                <a:ea typeface="+mn-ea"/>
              </a:defRPr>
            </a:lvl1pPr>
          </a:lstStyle>
          <a:p>
            <a:pPr lvl="0"/>
            <a:r>
              <a:rPr lang="zh-CN" altLang="en-US" dirty="0"/>
              <a:t>署名</a:t>
            </a:r>
            <a:endParaRPr lang="zh-CN" altLang="en-US" dirty="0"/>
          </a:p>
        </p:txBody>
      </p:sp>
      <p:sp>
        <p:nvSpPr>
          <p:cNvPr id="160" name="任意多边形: 形状 7"/>
          <p:cNvSpPr/>
          <p:nvPr userDrawn="1">
            <p:custDataLst>
              <p:tags r:id="rId80"/>
            </p:custDataLst>
          </p:nvPr>
        </p:nvSpPr>
        <p:spPr>
          <a:xfrm>
            <a:off x="16510" y="852170"/>
            <a:ext cx="2885440" cy="5918200"/>
          </a:xfrm>
          <a:custGeom>
            <a:avLst/>
            <a:gdLst>
              <a:gd name="connsiteX0" fmla="*/ 0 w 1904428"/>
              <a:gd name="connsiteY0" fmla="*/ 0 h 3905821"/>
              <a:gd name="connsiteX1" fmla="*/ 228600 w 1904428"/>
              <a:gd name="connsiteY1" fmla="*/ 1419797 h 3905821"/>
              <a:gd name="connsiteX2" fmla="*/ 1123950 w 1904428"/>
              <a:gd name="connsiteY2" fmla="*/ 3429572 h 3905821"/>
              <a:gd name="connsiteX3" fmla="*/ 1904429 w 1904428"/>
              <a:gd name="connsiteY3" fmla="*/ 3905822 h 3905821"/>
            </a:gdLst>
            <a:ahLst/>
            <a:cxnLst>
              <a:cxn ang="0">
                <a:pos x="connsiteX0" y="connsiteY0"/>
              </a:cxn>
              <a:cxn ang="0">
                <a:pos x="connsiteX1" y="connsiteY1"/>
              </a:cxn>
              <a:cxn ang="0">
                <a:pos x="connsiteX2" y="connsiteY2"/>
              </a:cxn>
              <a:cxn ang="0">
                <a:pos x="connsiteX3" y="connsiteY3"/>
              </a:cxn>
            </a:cxnLst>
            <a:rect l="l" t="t" r="r" b="b"/>
            <a:pathLst>
              <a:path w="1904428" h="3905821">
                <a:moveTo>
                  <a:pt x="0" y="0"/>
                </a:moveTo>
                <a:cubicBezTo>
                  <a:pt x="247650" y="152972"/>
                  <a:pt x="590550" y="714947"/>
                  <a:pt x="228600" y="1419797"/>
                </a:cubicBezTo>
                <a:cubicBezTo>
                  <a:pt x="-133350" y="2124647"/>
                  <a:pt x="457200" y="3058097"/>
                  <a:pt x="1123950" y="3429572"/>
                </a:cubicBezTo>
                <a:cubicBezTo>
                  <a:pt x="1790700" y="3801047"/>
                  <a:pt x="1904429" y="3905822"/>
                  <a:pt x="1904429" y="3905822"/>
                </a:cubicBezTo>
              </a:path>
            </a:pathLst>
          </a:custGeom>
          <a:noFill/>
          <a:ln w="2226" cap="flat">
            <a:gradFill>
              <a:gsLst>
                <a:gs pos="0">
                  <a:schemeClr val="accent1">
                    <a:lumMod val="60000"/>
                    <a:lumOff val="40000"/>
                  </a:schemeClr>
                </a:gs>
                <a:gs pos="56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 name="任意多边形: 形状 576"/>
          <p:cNvSpPr/>
          <p:nvPr userDrawn="1">
            <p:custDataLst>
              <p:tags r:id="rId81"/>
            </p:custDataLst>
          </p:nvPr>
        </p:nvSpPr>
        <p:spPr>
          <a:xfrm flipH="1">
            <a:off x="8669552" y="5217188"/>
            <a:ext cx="3521248" cy="1640812"/>
          </a:xfrm>
          <a:custGeom>
            <a:avLst/>
            <a:gdLst>
              <a:gd name="connsiteX0" fmla="*/ 0 w 3521248"/>
              <a:gd name="connsiteY0" fmla="*/ 0 h 1640812"/>
              <a:gd name="connsiteX1" fmla="*/ 0 w 3521248"/>
              <a:gd name="connsiteY1" fmla="*/ 1640812 h 1640812"/>
              <a:gd name="connsiteX2" fmla="*/ 3366988 w 3521248"/>
              <a:gd name="connsiteY2" fmla="*/ 1640812 h 1640812"/>
              <a:gd name="connsiteX3" fmla="*/ 3372702 w 3521248"/>
              <a:gd name="connsiteY3" fmla="*/ 1638907 h 1640812"/>
              <a:gd name="connsiteX4" fmla="*/ 3443824 w 3521248"/>
              <a:gd name="connsiteY4" fmla="*/ 1608424 h 1640812"/>
              <a:gd name="connsiteX5" fmla="*/ 3517487 w 3521248"/>
              <a:gd name="connsiteY5" fmla="*/ 1522055 h 1640812"/>
              <a:gd name="connsiteX6" fmla="*/ 3516852 w 3521248"/>
              <a:gd name="connsiteY6" fmla="*/ 1464265 h 1640812"/>
              <a:gd name="connsiteX7" fmla="*/ 3459065 w 3521248"/>
              <a:gd name="connsiteY7" fmla="*/ 1429971 h 1640812"/>
              <a:gd name="connsiteX8" fmla="*/ 3376512 w 3521248"/>
              <a:gd name="connsiteY8" fmla="*/ 1404569 h 1640812"/>
              <a:gd name="connsiteX9" fmla="*/ 3232364 w 3521248"/>
              <a:gd name="connsiteY9" fmla="*/ 1408379 h 1640812"/>
              <a:gd name="connsiteX10" fmla="*/ 3180926 w 3521248"/>
              <a:gd name="connsiteY10" fmla="*/ 1118155 h 1640812"/>
              <a:gd name="connsiteX11" fmla="*/ 2971370 w 3521248"/>
              <a:gd name="connsiteY11" fmla="*/ 917476 h 1640812"/>
              <a:gd name="connsiteX12" fmla="*/ 2436049 w 3521248"/>
              <a:gd name="connsiteY12" fmla="*/ 925731 h 1640812"/>
              <a:gd name="connsiteX13" fmla="*/ 2287455 w 3521248"/>
              <a:gd name="connsiteY13" fmla="*/ 1176581 h 1640812"/>
              <a:gd name="connsiteX14" fmla="*/ 1954070 w 3521248"/>
              <a:gd name="connsiteY14" fmla="*/ 1122601 h 1640812"/>
              <a:gd name="connsiteX15" fmla="*/ 1672756 w 3521248"/>
              <a:gd name="connsiteY15" fmla="*/ 1220401 h 1640812"/>
              <a:gd name="connsiteX16" fmla="*/ 1402238 w 3521248"/>
              <a:gd name="connsiteY16" fmla="*/ 828567 h 1640812"/>
              <a:gd name="connsiteX17" fmla="*/ 868822 w 3521248"/>
              <a:gd name="connsiteY17" fmla="*/ 719336 h 1640812"/>
              <a:gd name="connsiteX18" fmla="*/ 654186 w 3521248"/>
              <a:gd name="connsiteY18" fmla="*/ 840633 h 1640812"/>
              <a:gd name="connsiteX19" fmla="*/ 385572 w 3521248"/>
              <a:gd name="connsiteY19" fmla="*/ 261456 h 1640812"/>
              <a:gd name="connsiteX20" fmla="*/ 126405 w 3521248"/>
              <a:gd name="connsiteY20" fmla="*/ 61490 h 1640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521248" h="1640812">
                <a:moveTo>
                  <a:pt x="0" y="0"/>
                </a:moveTo>
                <a:lnTo>
                  <a:pt x="0" y="1640812"/>
                </a:lnTo>
                <a:lnTo>
                  <a:pt x="3366988" y="1640812"/>
                </a:lnTo>
                <a:lnTo>
                  <a:pt x="3372702" y="1638907"/>
                </a:lnTo>
                <a:cubicBezTo>
                  <a:pt x="3397468" y="1630651"/>
                  <a:pt x="3421599" y="1620490"/>
                  <a:pt x="3443824" y="1608424"/>
                </a:cubicBezTo>
                <a:cubicBezTo>
                  <a:pt x="3477480" y="1589372"/>
                  <a:pt x="3508596" y="1561429"/>
                  <a:pt x="3517487" y="1522055"/>
                </a:cubicBezTo>
                <a:cubicBezTo>
                  <a:pt x="3521297" y="1506179"/>
                  <a:pt x="3523837" y="1480141"/>
                  <a:pt x="3516852" y="1464265"/>
                </a:cubicBezTo>
                <a:cubicBezTo>
                  <a:pt x="3508596" y="1446483"/>
                  <a:pt x="3476210" y="1436957"/>
                  <a:pt x="3459065" y="1429971"/>
                </a:cubicBezTo>
                <a:cubicBezTo>
                  <a:pt x="3433030" y="1418540"/>
                  <a:pt x="3405088" y="1409649"/>
                  <a:pt x="3376512" y="1404569"/>
                </a:cubicBezTo>
                <a:cubicBezTo>
                  <a:pt x="3328251" y="1395678"/>
                  <a:pt x="3279990" y="1398218"/>
                  <a:pt x="3232364" y="1408379"/>
                </a:cubicBezTo>
                <a:cubicBezTo>
                  <a:pt x="3243158" y="1308039"/>
                  <a:pt x="3229188" y="1207699"/>
                  <a:pt x="3180926" y="1118155"/>
                </a:cubicBezTo>
                <a:cubicBezTo>
                  <a:pt x="3133300" y="1031787"/>
                  <a:pt x="3057733" y="963200"/>
                  <a:pt x="2971370" y="917476"/>
                </a:cubicBezTo>
                <a:cubicBezTo>
                  <a:pt x="2810710" y="833012"/>
                  <a:pt x="2590359" y="815865"/>
                  <a:pt x="2436049" y="925731"/>
                </a:cubicBezTo>
                <a:cubicBezTo>
                  <a:pt x="2351592" y="985427"/>
                  <a:pt x="2303965" y="1076241"/>
                  <a:pt x="2287455" y="1176581"/>
                </a:cubicBezTo>
                <a:cubicBezTo>
                  <a:pt x="2175056" y="1164515"/>
                  <a:pt x="2066468" y="1128951"/>
                  <a:pt x="1954070" y="1122601"/>
                </a:cubicBezTo>
                <a:cubicBezTo>
                  <a:pt x="1846116" y="1116885"/>
                  <a:pt x="1748958" y="1147368"/>
                  <a:pt x="1672756" y="1220401"/>
                </a:cubicBezTo>
                <a:cubicBezTo>
                  <a:pt x="1658786" y="1053379"/>
                  <a:pt x="1540037" y="915570"/>
                  <a:pt x="1402238" y="828567"/>
                </a:cubicBezTo>
                <a:cubicBezTo>
                  <a:pt x="1247928" y="730767"/>
                  <a:pt x="1049168" y="677422"/>
                  <a:pt x="868822" y="719336"/>
                </a:cubicBezTo>
                <a:cubicBezTo>
                  <a:pt x="785634" y="738388"/>
                  <a:pt x="711972" y="779667"/>
                  <a:pt x="654186" y="840633"/>
                </a:cubicBezTo>
                <a:cubicBezTo>
                  <a:pt x="629420" y="623441"/>
                  <a:pt x="537977" y="420856"/>
                  <a:pt x="385572" y="261456"/>
                </a:cubicBezTo>
                <a:cubicBezTo>
                  <a:pt x="309688" y="182390"/>
                  <a:pt x="221738" y="115709"/>
                  <a:pt x="126405" y="61490"/>
                </a:cubicBezTo>
                <a:close/>
              </a:path>
            </a:pathLst>
          </a:custGeom>
          <a:gradFill>
            <a:gsLst>
              <a:gs pos="32000">
                <a:schemeClr val="accent1">
                  <a:lumMod val="0"/>
                  <a:lumOff val="100000"/>
                </a:schemeClr>
              </a:gs>
              <a:gs pos="100000">
                <a:schemeClr val="accent1">
                  <a:lumMod val="40000"/>
                  <a:lumOff val="60000"/>
                </a:schemeClr>
              </a:gs>
            </a:gsLst>
            <a:lin ang="48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sz="1800">
              <a:solidFill>
                <a:schemeClr val="lt1"/>
              </a:solidFill>
              <a:latin typeface="汉仪粗圆简" panose="02010600000101010101" pitchFamily="2" charset="-122"/>
            </a:endParaRPr>
          </a:p>
        </p:txBody>
      </p:sp>
      <p:sp>
        <p:nvSpPr>
          <p:cNvPr id="9" name="任意多边形: 形状 8"/>
          <p:cNvSpPr/>
          <p:nvPr userDrawn="1">
            <p:custDataLst>
              <p:tags r:id="rId82"/>
            </p:custDataLst>
          </p:nvPr>
        </p:nvSpPr>
        <p:spPr>
          <a:xfrm>
            <a:off x="11095990" y="0"/>
            <a:ext cx="1087120" cy="1551940"/>
          </a:xfrm>
          <a:custGeom>
            <a:avLst/>
            <a:gdLst>
              <a:gd name="connsiteX0" fmla="*/ 462 w 796942"/>
              <a:gd name="connsiteY0" fmla="*/ 0 h 839819"/>
              <a:gd name="connsiteX1" fmla="*/ 796942 w 796942"/>
              <a:gd name="connsiteY1" fmla="*/ 839819 h 839819"/>
            </a:gdLst>
            <a:ahLst/>
            <a:cxnLst>
              <a:cxn ang="0">
                <a:pos x="connsiteX0" y="connsiteY0"/>
              </a:cxn>
              <a:cxn ang="0">
                <a:pos x="connsiteX1" y="connsiteY1"/>
              </a:cxn>
            </a:cxnLst>
            <a:rect l="l" t="t" r="r" b="b"/>
            <a:pathLst>
              <a:path w="796942" h="839819">
                <a:moveTo>
                  <a:pt x="462" y="0"/>
                </a:moveTo>
                <a:cubicBezTo>
                  <a:pt x="-22208" y="361950"/>
                  <a:pt x="796942" y="839819"/>
                  <a:pt x="796942" y="839819"/>
                </a:cubicBezTo>
              </a:path>
            </a:pathLst>
          </a:custGeom>
          <a:noFill/>
          <a:ln w="2226" cap="flat">
            <a:gradFill>
              <a:gsLst>
                <a:gs pos="0">
                  <a:schemeClr val="accent1">
                    <a:lumMod val="60000"/>
                    <a:lumOff val="40000"/>
                  </a:schemeClr>
                </a:gs>
                <a:gs pos="56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3" name="矩形 72"/>
          <p:cNvSpPr/>
          <p:nvPr userDrawn="1">
            <p:custDataLst>
              <p:tags r:id="rId2"/>
            </p:custDataLst>
          </p:nvPr>
        </p:nvSpPr>
        <p:spPr>
          <a:xfrm>
            <a:off x="1200" y="0"/>
            <a:ext cx="12189600" cy="6858000"/>
          </a:xfrm>
          <a:prstGeom prst="rect">
            <a:avLst/>
          </a:prstGeom>
          <a:gradFill>
            <a:gsLst>
              <a:gs pos="3000">
                <a:schemeClr val="accent1">
                  <a:alpha val="40000"/>
                </a:schemeClr>
              </a:gs>
              <a:gs pos="100000">
                <a:schemeClr val="bg2">
                  <a:alpha val="0"/>
                </a:schemeClr>
              </a:gs>
            </a:gsLst>
            <a:lin ang="132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dirty="0">
              <a:latin typeface="汉仪粗圆简" panose="02010600000101010101" pitchFamily="2" charset="-122"/>
              <a:sym typeface="+mn-ea"/>
            </a:endParaRPr>
          </a:p>
        </p:txBody>
      </p:sp>
      <p:sp>
        <p:nvSpPr>
          <p:cNvPr id="5" name="任意多边形: 形状 4"/>
          <p:cNvSpPr/>
          <p:nvPr userDrawn="1">
            <p:custDataLst>
              <p:tags r:id="rId3"/>
            </p:custDataLst>
          </p:nvPr>
        </p:nvSpPr>
        <p:spPr>
          <a:xfrm>
            <a:off x="1200" y="5137208"/>
            <a:ext cx="918803" cy="1720792"/>
          </a:xfrm>
          <a:custGeom>
            <a:avLst/>
            <a:gdLst>
              <a:gd name="connsiteX0" fmla="*/ 1169492 w 10013307"/>
              <a:gd name="connsiteY0" fmla="*/ 3987830 h 6442037"/>
              <a:gd name="connsiteX1" fmla="*/ 1332595 w 10013307"/>
              <a:gd name="connsiteY1" fmla="*/ 4659449 h 6442037"/>
              <a:gd name="connsiteX2" fmla="*/ 1425315 w 10013307"/>
              <a:gd name="connsiteY2" fmla="*/ 5321156 h 6442037"/>
              <a:gd name="connsiteX3" fmla="*/ 1570158 w 10013307"/>
              <a:gd name="connsiteY3" fmla="*/ 5856232 h 6442037"/>
              <a:gd name="connsiteX4" fmla="*/ 2665494 w 10013307"/>
              <a:gd name="connsiteY4" fmla="*/ 6431906 h 6442037"/>
              <a:gd name="connsiteX5" fmla="*/ 5151685 w 10013307"/>
              <a:gd name="connsiteY5" fmla="*/ 6431906 h 6442037"/>
              <a:gd name="connsiteX6" fmla="*/ 7497159 w 10013307"/>
              <a:gd name="connsiteY6" fmla="*/ 6431906 h 6442037"/>
              <a:gd name="connsiteX7" fmla="*/ 8201361 w 10013307"/>
              <a:gd name="connsiteY7" fmla="*/ 6431906 h 6442037"/>
              <a:gd name="connsiteX8" fmla="*/ 9348344 w 10013307"/>
              <a:gd name="connsiteY8" fmla="*/ 6348196 h 6442037"/>
              <a:gd name="connsiteX9" fmla="*/ 9790225 w 10013307"/>
              <a:gd name="connsiteY9" fmla="*/ 6023888 h 6442037"/>
              <a:gd name="connsiteX10" fmla="*/ 9976046 w 10013307"/>
              <a:gd name="connsiteY10" fmla="*/ 5431283 h 6442037"/>
              <a:gd name="connsiteX11" fmla="*/ 9636418 w 10013307"/>
              <a:gd name="connsiteY11" fmla="*/ 3689512 h 6442037"/>
              <a:gd name="connsiteX12" fmla="*/ 9528047 w 10013307"/>
              <a:gd name="connsiteY12" fmla="*/ 2451657 h 6442037"/>
              <a:gd name="connsiteX13" fmla="*/ 9481141 w 10013307"/>
              <a:gd name="connsiteY13" fmla="*/ 839126 h 6442037"/>
              <a:gd name="connsiteX14" fmla="*/ 8495695 w 10013307"/>
              <a:gd name="connsiteY14" fmla="*/ 40069 h 6442037"/>
              <a:gd name="connsiteX15" fmla="*/ 7189213 w 10013307"/>
              <a:gd name="connsiteY15" fmla="*/ 484274 h 6442037"/>
              <a:gd name="connsiteX16" fmla="*/ 5031030 w 10013307"/>
              <a:gd name="connsiteY16" fmla="*/ 1164952 h 6442037"/>
              <a:gd name="connsiteX17" fmla="*/ 4258959 w 10013307"/>
              <a:gd name="connsiteY17" fmla="*/ 691579 h 6442037"/>
              <a:gd name="connsiteX18" fmla="*/ 3511788 w 10013307"/>
              <a:gd name="connsiteY18" fmla="*/ 307939 h 6442037"/>
              <a:gd name="connsiteX19" fmla="*/ 2573200 w 10013307"/>
              <a:gd name="connsiteY19" fmla="*/ 484084 h 6442037"/>
              <a:gd name="connsiteX20" fmla="*/ 1744407 w 10013307"/>
              <a:gd name="connsiteY20" fmla="*/ 796631 h 6442037"/>
              <a:gd name="connsiteX21" fmla="*/ 706932 w 10013307"/>
              <a:gd name="connsiteY21" fmla="*/ 884039 h 6442037"/>
              <a:gd name="connsiteX22" fmla="*/ 110391 w 10013307"/>
              <a:gd name="connsiteY22" fmla="*/ 1420443 h 6442037"/>
              <a:gd name="connsiteX23" fmla="*/ 25164 w 10013307"/>
              <a:gd name="connsiteY23" fmla="*/ 2205224 h 6442037"/>
              <a:gd name="connsiteX24" fmla="*/ 217197 w 10013307"/>
              <a:gd name="connsiteY24" fmla="*/ 2721329 h 6442037"/>
              <a:gd name="connsiteX25" fmla="*/ 572523 w 10013307"/>
              <a:gd name="connsiteY25" fmla="*/ 3190481 h 6442037"/>
              <a:gd name="connsiteX26" fmla="*/ 1122634 w 10013307"/>
              <a:gd name="connsiteY26" fmla="*/ 3899046 h 6442037"/>
              <a:gd name="connsiteX27" fmla="*/ 1169492 w 10013307"/>
              <a:gd name="connsiteY27" fmla="*/ 3987830 h 6442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447" h="2710">
                <a:moveTo>
                  <a:pt x="0" y="0"/>
                </a:moveTo>
                <a:lnTo>
                  <a:pt x="31" y="21"/>
                </a:lnTo>
                <a:cubicBezTo>
                  <a:pt x="460" y="310"/>
                  <a:pt x="839" y="715"/>
                  <a:pt x="1120" y="1207"/>
                </a:cubicBezTo>
                <a:cubicBezTo>
                  <a:pt x="1366" y="1637"/>
                  <a:pt x="1449" y="2148"/>
                  <a:pt x="1447" y="2673"/>
                </a:cubicBezTo>
                <a:lnTo>
                  <a:pt x="1446" y="2710"/>
                </a:lnTo>
                <a:lnTo>
                  <a:pt x="0" y="2710"/>
                </a:lnTo>
                <a:lnTo>
                  <a:pt x="0" y="0"/>
                </a:lnTo>
                <a:close/>
              </a:path>
            </a:pathLst>
          </a:custGeom>
          <a:solidFill>
            <a:schemeClr val="accent1"/>
          </a:solidFill>
          <a:ln w="4740" cap="flat">
            <a:noFill/>
            <a:prstDash val="solid"/>
            <a:miter/>
          </a:ln>
        </p:spPr>
        <p:txBody>
          <a:bodyPr wrap="square" rtlCol="0" anchor="ctr">
            <a:noAutofit/>
          </a:bodyPr>
          <a:lstStyle/>
          <a:p>
            <a:endParaRPr lang="zh-CN" altLang="en-US" sz="1800"/>
          </a:p>
        </p:txBody>
      </p:sp>
      <p:sp>
        <p:nvSpPr>
          <p:cNvPr id="6" name="任意多边形: 形状 5"/>
          <p:cNvSpPr/>
          <p:nvPr userDrawn="1">
            <p:custDataLst>
              <p:tags r:id="rId4"/>
            </p:custDataLst>
          </p:nvPr>
        </p:nvSpPr>
        <p:spPr>
          <a:xfrm rot="16200000">
            <a:off x="4703321" y="-629409"/>
            <a:ext cx="6857999" cy="8116819"/>
          </a:xfrm>
          <a:custGeom>
            <a:avLst/>
            <a:gdLst>
              <a:gd name="connsiteX0" fmla="*/ 1169492 w 10013307"/>
              <a:gd name="connsiteY0" fmla="*/ 3987830 h 6442037"/>
              <a:gd name="connsiteX1" fmla="*/ 1332595 w 10013307"/>
              <a:gd name="connsiteY1" fmla="*/ 4659449 h 6442037"/>
              <a:gd name="connsiteX2" fmla="*/ 1425315 w 10013307"/>
              <a:gd name="connsiteY2" fmla="*/ 5321156 h 6442037"/>
              <a:gd name="connsiteX3" fmla="*/ 1570158 w 10013307"/>
              <a:gd name="connsiteY3" fmla="*/ 5856232 h 6442037"/>
              <a:gd name="connsiteX4" fmla="*/ 2665494 w 10013307"/>
              <a:gd name="connsiteY4" fmla="*/ 6431906 h 6442037"/>
              <a:gd name="connsiteX5" fmla="*/ 5151685 w 10013307"/>
              <a:gd name="connsiteY5" fmla="*/ 6431906 h 6442037"/>
              <a:gd name="connsiteX6" fmla="*/ 7497159 w 10013307"/>
              <a:gd name="connsiteY6" fmla="*/ 6431906 h 6442037"/>
              <a:gd name="connsiteX7" fmla="*/ 8201361 w 10013307"/>
              <a:gd name="connsiteY7" fmla="*/ 6431906 h 6442037"/>
              <a:gd name="connsiteX8" fmla="*/ 9348344 w 10013307"/>
              <a:gd name="connsiteY8" fmla="*/ 6348196 h 6442037"/>
              <a:gd name="connsiteX9" fmla="*/ 9790225 w 10013307"/>
              <a:gd name="connsiteY9" fmla="*/ 6023888 h 6442037"/>
              <a:gd name="connsiteX10" fmla="*/ 9976046 w 10013307"/>
              <a:gd name="connsiteY10" fmla="*/ 5431283 h 6442037"/>
              <a:gd name="connsiteX11" fmla="*/ 9636418 w 10013307"/>
              <a:gd name="connsiteY11" fmla="*/ 3689512 h 6442037"/>
              <a:gd name="connsiteX12" fmla="*/ 9528047 w 10013307"/>
              <a:gd name="connsiteY12" fmla="*/ 2451657 h 6442037"/>
              <a:gd name="connsiteX13" fmla="*/ 9481141 w 10013307"/>
              <a:gd name="connsiteY13" fmla="*/ 839126 h 6442037"/>
              <a:gd name="connsiteX14" fmla="*/ 8495695 w 10013307"/>
              <a:gd name="connsiteY14" fmla="*/ 40069 h 6442037"/>
              <a:gd name="connsiteX15" fmla="*/ 7189213 w 10013307"/>
              <a:gd name="connsiteY15" fmla="*/ 484274 h 6442037"/>
              <a:gd name="connsiteX16" fmla="*/ 5031030 w 10013307"/>
              <a:gd name="connsiteY16" fmla="*/ 1164952 h 6442037"/>
              <a:gd name="connsiteX17" fmla="*/ 4258959 w 10013307"/>
              <a:gd name="connsiteY17" fmla="*/ 691579 h 6442037"/>
              <a:gd name="connsiteX18" fmla="*/ 3511788 w 10013307"/>
              <a:gd name="connsiteY18" fmla="*/ 307939 h 6442037"/>
              <a:gd name="connsiteX19" fmla="*/ 2573200 w 10013307"/>
              <a:gd name="connsiteY19" fmla="*/ 484084 h 6442037"/>
              <a:gd name="connsiteX20" fmla="*/ 1744407 w 10013307"/>
              <a:gd name="connsiteY20" fmla="*/ 796631 h 6442037"/>
              <a:gd name="connsiteX21" fmla="*/ 706932 w 10013307"/>
              <a:gd name="connsiteY21" fmla="*/ 884039 h 6442037"/>
              <a:gd name="connsiteX22" fmla="*/ 110391 w 10013307"/>
              <a:gd name="connsiteY22" fmla="*/ 1420443 h 6442037"/>
              <a:gd name="connsiteX23" fmla="*/ 25164 w 10013307"/>
              <a:gd name="connsiteY23" fmla="*/ 2205224 h 6442037"/>
              <a:gd name="connsiteX24" fmla="*/ 217197 w 10013307"/>
              <a:gd name="connsiteY24" fmla="*/ 2721329 h 6442037"/>
              <a:gd name="connsiteX25" fmla="*/ 572523 w 10013307"/>
              <a:gd name="connsiteY25" fmla="*/ 3190481 h 6442037"/>
              <a:gd name="connsiteX26" fmla="*/ 1122634 w 10013307"/>
              <a:gd name="connsiteY26" fmla="*/ 3899046 h 6442037"/>
              <a:gd name="connsiteX27" fmla="*/ 1169492 w 10013307"/>
              <a:gd name="connsiteY27" fmla="*/ 3987830 h 6442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0800" h="12782">
                <a:moveTo>
                  <a:pt x="4033" y="8403"/>
                </a:moveTo>
                <a:cubicBezTo>
                  <a:pt x="4620" y="8400"/>
                  <a:pt x="5092" y="8834"/>
                  <a:pt x="5521" y="9168"/>
                </a:cubicBezTo>
                <a:cubicBezTo>
                  <a:pt x="5993" y="9535"/>
                  <a:pt x="6471" y="9918"/>
                  <a:pt x="7059" y="10110"/>
                </a:cubicBezTo>
                <a:cubicBezTo>
                  <a:pt x="8187" y="10479"/>
                  <a:pt x="9699" y="9963"/>
                  <a:pt x="10795" y="9200"/>
                </a:cubicBezTo>
                <a:lnTo>
                  <a:pt x="10800" y="9196"/>
                </a:lnTo>
                <a:lnTo>
                  <a:pt x="10800" y="12782"/>
                </a:lnTo>
                <a:lnTo>
                  <a:pt x="1" y="12782"/>
                </a:lnTo>
                <a:lnTo>
                  <a:pt x="1" y="9426"/>
                </a:lnTo>
                <a:lnTo>
                  <a:pt x="60" y="9424"/>
                </a:lnTo>
                <a:cubicBezTo>
                  <a:pt x="212" y="9417"/>
                  <a:pt x="364" y="9404"/>
                  <a:pt x="513" y="9377"/>
                </a:cubicBezTo>
                <a:cubicBezTo>
                  <a:pt x="1096" y="9272"/>
                  <a:pt x="1613" y="8966"/>
                  <a:pt x="2163" y="8754"/>
                </a:cubicBezTo>
                <a:cubicBezTo>
                  <a:pt x="2755" y="8527"/>
                  <a:pt x="3394" y="8407"/>
                  <a:pt x="4033" y="8403"/>
                </a:cubicBezTo>
                <a:close/>
                <a:moveTo>
                  <a:pt x="0" y="0"/>
                </a:moveTo>
                <a:lnTo>
                  <a:pt x="14" y="3"/>
                </a:lnTo>
                <a:cubicBezTo>
                  <a:pt x="45" y="10"/>
                  <a:pt x="76" y="18"/>
                  <a:pt x="107" y="28"/>
                </a:cubicBezTo>
                <a:cubicBezTo>
                  <a:pt x="630" y="184"/>
                  <a:pt x="1118" y="609"/>
                  <a:pt x="1428" y="1209"/>
                </a:cubicBezTo>
                <a:cubicBezTo>
                  <a:pt x="1781" y="1890"/>
                  <a:pt x="1639" y="2846"/>
                  <a:pt x="1491" y="3594"/>
                </a:cubicBezTo>
                <a:cubicBezTo>
                  <a:pt x="1358" y="4271"/>
                  <a:pt x="1379" y="4804"/>
                  <a:pt x="1637" y="5424"/>
                </a:cubicBezTo>
                <a:cubicBezTo>
                  <a:pt x="1997" y="6293"/>
                  <a:pt x="2246" y="6937"/>
                  <a:pt x="2099" y="7952"/>
                </a:cubicBezTo>
                <a:lnTo>
                  <a:pt x="2093" y="7995"/>
                </a:lnTo>
                <a:lnTo>
                  <a:pt x="0" y="7995"/>
                </a:lnTo>
                <a:lnTo>
                  <a:pt x="0" y="0"/>
                </a:lnTo>
                <a:close/>
              </a:path>
            </a:pathLst>
          </a:custGeom>
          <a:solidFill>
            <a:schemeClr val="accent1"/>
          </a:solidFill>
          <a:ln w="4740" cap="flat">
            <a:noFill/>
            <a:prstDash val="solid"/>
            <a:miter/>
          </a:ln>
        </p:spPr>
        <p:txBody>
          <a:bodyPr wrap="square" rtlCol="0" anchor="ctr">
            <a:noAutofit/>
          </a:bodyPr>
          <a:lstStyle/>
          <a:p>
            <a:pPr lvl="0"/>
            <a:endParaRPr lang="zh-CN" altLang="en-US" sz="1800"/>
          </a:p>
        </p:txBody>
      </p:sp>
      <p:sp>
        <p:nvSpPr>
          <p:cNvPr id="9" name="任意多边形: 形状 8"/>
          <p:cNvSpPr/>
          <p:nvPr userDrawn="1">
            <p:custDataLst>
              <p:tags r:id="rId5"/>
            </p:custDataLst>
          </p:nvPr>
        </p:nvSpPr>
        <p:spPr>
          <a:xfrm>
            <a:off x="4561205" y="635"/>
            <a:ext cx="6107430" cy="6856730"/>
          </a:xfrm>
          <a:custGeom>
            <a:avLst/>
            <a:gdLst>
              <a:gd name="connsiteX0" fmla="*/ 0 w 9617"/>
              <a:gd name="connsiteY0" fmla="*/ 10819 h 10819"/>
              <a:gd name="connsiteX1" fmla="*/ 2000 w 9617"/>
              <a:gd name="connsiteY1" fmla="*/ 8939 h 10819"/>
              <a:gd name="connsiteX2" fmla="*/ 7238 w 9617"/>
              <a:gd name="connsiteY2" fmla="*/ 9045 h 10819"/>
              <a:gd name="connsiteX3" fmla="*/ 7881 w 9617"/>
              <a:gd name="connsiteY3" fmla="*/ 0 h 10819"/>
            </a:gdLst>
            <a:ahLst/>
            <a:cxnLst>
              <a:cxn ang="0">
                <a:pos x="connsiteX0" y="connsiteY0"/>
              </a:cxn>
              <a:cxn ang="0">
                <a:pos x="connsiteX1" y="connsiteY1"/>
              </a:cxn>
              <a:cxn ang="0">
                <a:pos x="connsiteX2" y="connsiteY2"/>
              </a:cxn>
              <a:cxn ang="0">
                <a:pos x="connsiteX3" y="connsiteY3"/>
              </a:cxn>
            </a:cxnLst>
            <a:rect l="l" t="t" r="r" b="b"/>
            <a:pathLst>
              <a:path w="9618" h="10819">
                <a:moveTo>
                  <a:pt x="0" y="10819"/>
                </a:moveTo>
                <a:cubicBezTo>
                  <a:pt x="0" y="10819"/>
                  <a:pt x="-1" y="9220"/>
                  <a:pt x="2000" y="8939"/>
                </a:cubicBezTo>
                <a:cubicBezTo>
                  <a:pt x="4001" y="8659"/>
                  <a:pt x="5548" y="9946"/>
                  <a:pt x="7238" y="9045"/>
                </a:cubicBezTo>
                <a:cubicBezTo>
                  <a:pt x="8929" y="8143"/>
                  <a:pt x="11281" y="3419"/>
                  <a:pt x="7881" y="0"/>
                </a:cubicBezTo>
              </a:path>
            </a:pathLst>
          </a:custGeom>
          <a:noFill/>
          <a:ln w="2226" cap="flat">
            <a:gradFill>
              <a:gsLst>
                <a:gs pos="21000">
                  <a:schemeClr val="accent1">
                    <a:lumMod val="60000"/>
                    <a:lumOff val="40000"/>
                  </a:schemeClr>
                </a:gs>
                <a:gs pos="0">
                  <a:srgbClr val="E9EFFD">
                    <a:alpha val="100000"/>
                  </a:srgbClr>
                </a:gs>
                <a:gs pos="100000">
                  <a:schemeClr val="accent1">
                    <a:lumMod val="60000"/>
                    <a:lumOff val="40000"/>
                  </a:schemeClr>
                </a:gs>
                <a:gs pos="65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任意多边形: 形状 9"/>
          <p:cNvSpPr/>
          <p:nvPr userDrawn="1">
            <p:custDataLst>
              <p:tags r:id="rId6"/>
            </p:custDataLst>
          </p:nvPr>
        </p:nvSpPr>
        <p:spPr>
          <a:xfrm>
            <a:off x="0" y="5348605"/>
            <a:ext cx="1284605" cy="1508760"/>
          </a:xfrm>
          <a:custGeom>
            <a:avLst/>
            <a:gdLst>
              <a:gd name="connsiteX0" fmla="*/ 0 w 1132816"/>
              <a:gd name="connsiteY0" fmla="*/ 0 h 1508537"/>
              <a:gd name="connsiteX1" fmla="*/ 1132817 w 1132816"/>
              <a:gd name="connsiteY1" fmla="*/ 1508537 h 1508537"/>
            </a:gdLst>
            <a:ahLst/>
            <a:cxnLst>
              <a:cxn ang="0">
                <a:pos x="connsiteX0" y="connsiteY0"/>
              </a:cxn>
              <a:cxn ang="0">
                <a:pos x="connsiteX1" y="connsiteY1"/>
              </a:cxn>
            </a:cxnLst>
            <a:rect l="l" t="t" r="r" b="b"/>
            <a:pathLst>
              <a:path w="1132816" h="1508537">
                <a:moveTo>
                  <a:pt x="0" y="0"/>
                </a:moveTo>
                <a:cubicBezTo>
                  <a:pt x="327314" y="151410"/>
                  <a:pt x="983077" y="614548"/>
                  <a:pt x="1132817" y="1508537"/>
                </a:cubicBezTo>
              </a:path>
            </a:pathLst>
          </a:custGeom>
          <a:noFill/>
          <a:ln w="2226" cap="flat">
            <a:gradFill>
              <a:gsLst>
                <a:gs pos="100000">
                  <a:schemeClr val="accent1">
                    <a:lumMod val="60000"/>
                    <a:lumOff val="40000"/>
                  </a:schemeClr>
                </a:gs>
                <a:gs pos="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1" name="图形 1191"/>
          <p:cNvSpPr/>
          <p:nvPr userDrawn="1">
            <p:custDataLst>
              <p:tags r:id="rId7"/>
            </p:custDataLst>
          </p:nvPr>
        </p:nvSpPr>
        <p:spPr>
          <a:xfrm flipH="1">
            <a:off x="7283647" y="1665326"/>
            <a:ext cx="4907153" cy="1720044"/>
          </a:xfrm>
          <a:custGeom>
            <a:avLst/>
            <a:gdLst>
              <a:gd name="connsiteX0" fmla="*/ 8296 w 8603"/>
              <a:gd name="connsiteY0" fmla="*/ 2121 h 2708"/>
              <a:gd name="connsiteX1" fmla="*/ 7420 w 8603"/>
              <a:gd name="connsiteY1" fmla="*/ 2245 h 2708"/>
              <a:gd name="connsiteX2" fmla="*/ 7269 w 8603"/>
              <a:gd name="connsiteY2" fmla="*/ 1518 h 2708"/>
              <a:gd name="connsiteX3" fmla="*/ 6154 w 8603"/>
              <a:gd name="connsiteY3" fmla="*/ 1193 h 2708"/>
              <a:gd name="connsiteX4" fmla="*/ 5698 w 8603"/>
              <a:gd name="connsiteY4" fmla="*/ 1407 h 2708"/>
              <a:gd name="connsiteX5" fmla="*/ 5324 w 8603"/>
              <a:gd name="connsiteY5" fmla="*/ 565 h 2708"/>
              <a:gd name="connsiteX6" fmla="*/ 4398 w 8603"/>
              <a:gd name="connsiteY6" fmla="*/ 36 h 2708"/>
              <a:gd name="connsiteX7" fmla="*/ 2988 w 8603"/>
              <a:gd name="connsiteY7" fmla="*/ 317 h 2708"/>
              <a:gd name="connsiteX8" fmla="*/ 2578 w 8603"/>
              <a:gd name="connsiteY8" fmla="*/ 1289 h 2708"/>
              <a:gd name="connsiteX9" fmla="*/ 2246 w 8603"/>
              <a:gd name="connsiteY9" fmla="*/ 1164 h 2708"/>
              <a:gd name="connsiteX10" fmla="*/ 1798 w 8603"/>
              <a:gd name="connsiteY10" fmla="*/ 1496 h 2708"/>
              <a:gd name="connsiteX11" fmla="*/ 1643 w 8603"/>
              <a:gd name="connsiteY11" fmla="*/ 1704 h 2708"/>
              <a:gd name="connsiteX12" fmla="*/ 757 w 8603"/>
              <a:gd name="connsiteY12" fmla="*/ 1177 h 2708"/>
              <a:gd name="connsiteX13" fmla="*/ 250 w 8603"/>
              <a:gd name="connsiteY13" fmla="*/ 1348 h 2708"/>
              <a:gd name="connsiteX14" fmla="*/ 0 w 8603"/>
              <a:gd name="connsiteY14" fmla="*/ 1957 h 2708"/>
              <a:gd name="connsiteX15" fmla="*/ 395 w 8603"/>
              <a:gd name="connsiteY15" fmla="*/ 2615 h 2708"/>
              <a:gd name="connsiteX16" fmla="*/ 2790 w 8603"/>
              <a:gd name="connsiteY16" fmla="*/ 2640 h 2708"/>
              <a:gd name="connsiteX17" fmla="*/ 5444 w 8603"/>
              <a:gd name="connsiteY17" fmla="*/ 2683 h 2708"/>
              <a:gd name="connsiteX18" fmla="*/ 8091 w 8603"/>
              <a:gd name="connsiteY18" fmla="*/ 2708 h 2708"/>
              <a:gd name="connsiteX19" fmla="*/ 8450 w 8603"/>
              <a:gd name="connsiteY19" fmla="*/ 2695 h 2708"/>
              <a:gd name="connsiteX20" fmla="*/ 8296 w 8603"/>
              <a:gd name="connsiteY20" fmla="*/ 2121 h 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728" h="2709">
                <a:moveTo>
                  <a:pt x="3200" y="0"/>
                </a:moveTo>
                <a:cubicBezTo>
                  <a:pt x="3321" y="1"/>
                  <a:pt x="3433" y="14"/>
                  <a:pt x="3523" y="36"/>
                </a:cubicBezTo>
                <a:cubicBezTo>
                  <a:pt x="3883" y="126"/>
                  <a:pt x="4210" y="316"/>
                  <a:pt x="4449" y="565"/>
                </a:cubicBezTo>
                <a:cubicBezTo>
                  <a:pt x="4688" y="814"/>
                  <a:pt x="4785" y="1066"/>
                  <a:pt x="4823" y="1408"/>
                </a:cubicBezTo>
                <a:cubicBezTo>
                  <a:pt x="4914" y="1312"/>
                  <a:pt x="4989" y="1224"/>
                  <a:pt x="5279" y="1194"/>
                </a:cubicBezTo>
                <a:cubicBezTo>
                  <a:pt x="5569" y="1164"/>
                  <a:pt x="6106" y="1183"/>
                  <a:pt x="6394" y="1519"/>
                </a:cubicBezTo>
                <a:cubicBezTo>
                  <a:pt x="6682" y="1855"/>
                  <a:pt x="6524" y="1983"/>
                  <a:pt x="6545" y="2246"/>
                </a:cubicBezTo>
                <a:cubicBezTo>
                  <a:pt x="6709" y="2344"/>
                  <a:pt x="7045" y="2036"/>
                  <a:pt x="7421" y="2122"/>
                </a:cubicBezTo>
                <a:cubicBezTo>
                  <a:pt x="7797" y="2208"/>
                  <a:pt x="7802" y="2706"/>
                  <a:pt x="7575" y="2696"/>
                </a:cubicBezTo>
                <a:cubicBezTo>
                  <a:pt x="7320" y="2685"/>
                  <a:pt x="7472" y="2709"/>
                  <a:pt x="7216" y="2709"/>
                </a:cubicBezTo>
                <a:cubicBezTo>
                  <a:pt x="6334" y="2707"/>
                  <a:pt x="5452" y="2697"/>
                  <a:pt x="4569" y="2684"/>
                </a:cubicBezTo>
                <a:cubicBezTo>
                  <a:pt x="3685" y="2671"/>
                  <a:pt x="2800" y="2654"/>
                  <a:pt x="1915" y="2641"/>
                </a:cubicBezTo>
                <a:cubicBezTo>
                  <a:pt x="1316" y="2631"/>
                  <a:pt x="718" y="2622"/>
                  <a:pt x="119" y="2618"/>
                </a:cubicBezTo>
                <a:lnTo>
                  <a:pt x="0" y="2618"/>
                </a:lnTo>
                <a:lnTo>
                  <a:pt x="0" y="1184"/>
                </a:lnTo>
                <a:lnTo>
                  <a:pt x="17" y="1186"/>
                </a:lnTo>
                <a:cubicBezTo>
                  <a:pt x="331" y="1227"/>
                  <a:pt x="635" y="1413"/>
                  <a:pt x="768" y="1705"/>
                </a:cubicBezTo>
                <a:cubicBezTo>
                  <a:pt x="816" y="1633"/>
                  <a:pt x="867" y="1563"/>
                  <a:pt x="923" y="1497"/>
                </a:cubicBezTo>
                <a:cubicBezTo>
                  <a:pt x="1038" y="1359"/>
                  <a:pt x="1189" y="1203"/>
                  <a:pt x="1371" y="1165"/>
                </a:cubicBezTo>
                <a:cubicBezTo>
                  <a:pt x="1510" y="1137"/>
                  <a:pt x="1619" y="1197"/>
                  <a:pt x="1703" y="1290"/>
                </a:cubicBezTo>
                <a:cubicBezTo>
                  <a:pt x="1628" y="987"/>
                  <a:pt x="1763" y="617"/>
                  <a:pt x="2113" y="317"/>
                </a:cubicBezTo>
                <a:cubicBezTo>
                  <a:pt x="2375" y="92"/>
                  <a:pt x="2835" y="-4"/>
                  <a:pt x="3200" y="0"/>
                </a:cubicBezTo>
                <a:close/>
              </a:path>
            </a:pathLst>
          </a:custGeom>
          <a:solidFill>
            <a:srgbClr val="FFFFFF"/>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sz="1800">
              <a:solidFill>
                <a:schemeClr val="lt1"/>
              </a:solidFill>
              <a:latin typeface="汉仪粗圆简" panose="02010600000101010101" pitchFamily="2" charset="-122"/>
            </a:endParaRPr>
          </a:p>
        </p:txBody>
      </p:sp>
      <p:sp>
        <p:nvSpPr>
          <p:cNvPr id="476" name="图形 1224"/>
          <p:cNvSpPr/>
          <p:nvPr userDrawn="1">
            <p:custDataLst>
              <p:tags r:id="rId8"/>
            </p:custDataLst>
          </p:nvPr>
        </p:nvSpPr>
        <p:spPr>
          <a:xfrm>
            <a:off x="6186576" y="5708176"/>
            <a:ext cx="3176458" cy="1149824"/>
          </a:xfrm>
          <a:custGeom>
            <a:avLst/>
            <a:gdLst>
              <a:gd name="connsiteX0" fmla="*/ 1969851 w 1987472"/>
              <a:gd name="connsiteY0" fmla="*/ 698281 h 773830"/>
              <a:gd name="connsiteX1" fmla="*/ 1809640 w 1987472"/>
              <a:gd name="connsiteY1" fmla="*/ 602746 h 773830"/>
              <a:gd name="connsiteX2" fmla="*/ 1784209 w 1987472"/>
              <a:gd name="connsiteY2" fmla="*/ 460156 h 773830"/>
              <a:gd name="connsiteX3" fmla="*/ 1727821 w 1987472"/>
              <a:gd name="connsiteY3" fmla="*/ 253559 h 773830"/>
              <a:gd name="connsiteX4" fmla="*/ 1429021 w 1987472"/>
              <a:gd name="connsiteY4" fmla="*/ 7243 h 773830"/>
              <a:gd name="connsiteX5" fmla="*/ 924006 w 1987472"/>
              <a:gd name="connsiteY5" fmla="*/ 387100 h 773830"/>
              <a:gd name="connsiteX6" fmla="*/ 778178 w 1987472"/>
              <a:gd name="connsiteY6" fmla="*/ 336522 h 773830"/>
              <a:gd name="connsiteX7" fmla="*/ 522241 w 1987472"/>
              <a:gd name="connsiteY7" fmla="*/ 424723 h 773830"/>
              <a:gd name="connsiteX8" fmla="*/ 433849 w 1987472"/>
              <a:gd name="connsiteY8" fmla="*/ 527974 h 773830"/>
              <a:gd name="connsiteX9" fmla="*/ 327360 w 1987472"/>
              <a:gd name="connsiteY9" fmla="*/ 668278 h 773830"/>
              <a:gd name="connsiteX10" fmla="*/ 251541 w 1987472"/>
              <a:gd name="connsiteY10" fmla="*/ 671516 h 773830"/>
              <a:gd name="connsiteX11" fmla="*/ 168102 w 1987472"/>
              <a:gd name="connsiteY11" fmla="*/ 675612 h 773830"/>
              <a:gd name="connsiteX12" fmla="*/ 38371 w 1987472"/>
              <a:gd name="connsiteY12" fmla="*/ 687518 h 773830"/>
              <a:gd name="connsiteX13" fmla="*/ 30180 w 1987472"/>
              <a:gd name="connsiteY13" fmla="*/ 687804 h 773830"/>
              <a:gd name="connsiteX14" fmla="*/ 8463 w 1987472"/>
              <a:gd name="connsiteY14" fmla="*/ 699043 h 773830"/>
              <a:gd name="connsiteX15" fmla="*/ 8749 w 1987472"/>
              <a:gd name="connsiteY15" fmla="*/ 733714 h 773830"/>
              <a:gd name="connsiteX16" fmla="*/ 25894 w 1987472"/>
              <a:gd name="connsiteY16" fmla="*/ 743430 h 773830"/>
              <a:gd name="connsiteX17" fmla="*/ 250398 w 1987472"/>
              <a:gd name="connsiteY17" fmla="*/ 751621 h 773830"/>
              <a:gd name="connsiteX18" fmla="*/ 1010017 w 1987472"/>
              <a:gd name="connsiteY18" fmla="*/ 770100 h 773830"/>
              <a:gd name="connsiteX19" fmla="*/ 1499888 w 1987472"/>
              <a:gd name="connsiteY19" fmla="*/ 773624 h 773830"/>
              <a:gd name="connsiteX20" fmla="*/ 1733726 w 1987472"/>
              <a:gd name="connsiteY20" fmla="*/ 772291 h 773830"/>
              <a:gd name="connsiteX21" fmla="*/ 1974709 w 1987472"/>
              <a:gd name="connsiteY21" fmla="*/ 742001 h 773830"/>
              <a:gd name="connsiteX22" fmla="*/ 1987472 w 1987472"/>
              <a:gd name="connsiteY22" fmla="*/ 735524 h 773830"/>
              <a:gd name="connsiteX23" fmla="*/ 1969851 w 1987472"/>
              <a:gd name="connsiteY23" fmla="*/ 698281 h 77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02" h="1811">
                <a:moveTo>
                  <a:pt x="3402" y="0"/>
                </a:moveTo>
                <a:cubicBezTo>
                  <a:pt x="3472" y="-1"/>
                  <a:pt x="3544" y="5"/>
                  <a:pt x="3618" y="19"/>
                </a:cubicBezTo>
                <a:cubicBezTo>
                  <a:pt x="3980" y="87"/>
                  <a:pt x="4266" y="342"/>
                  <a:pt x="4412" y="674"/>
                </a:cubicBezTo>
                <a:cubicBezTo>
                  <a:pt x="4489" y="849"/>
                  <a:pt x="4532" y="1034"/>
                  <a:pt x="4562" y="1223"/>
                </a:cubicBezTo>
                <a:cubicBezTo>
                  <a:pt x="4581" y="1342"/>
                  <a:pt x="4567" y="1495"/>
                  <a:pt x="4630" y="1602"/>
                </a:cubicBezTo>
                <a:cubicBezTo>
                  <a:pt x="4701" y="1725"/>
                  <a:pt x="4880" y="1735"/>
                  <a:pt x="4997" y="1807"/>
                </a:cubicBezTo>
                <a:lnTo>
                  <a:pt x="5002" y="1811"/>
                </a:lnTo>
                <a:lnTo>
                  <a:pt x="0" y="1811"/>
                </a:lnTo>
                <a:lnTo>
                  <a:pt x="7" y="1810"/>
                </a:lnTo>
                <a:cubicBezTo>
                  <a:pt x="91" y="1798"/>
                  <a:pt x="176" y="1801"/>
                  <a:pt x="268" y="1795"/>
                </a:cubicBezTo>
                <a:cubicBezTo>
                  <a:pt x="342" y="1791"/>
                  <a:pt x="415" y="1785"/>
                  <a:pt x="489" y="1784"/>
                </a:cubicBezTo>
                <a:cubicBezTo>
                  <a:pt x="551" y="1784"/>
                  <a:pt x="632" y="1796"/>
                  <a:pt x="691" y="1776"/>
                </a:cubicBezTo>
                <a:cubicBezTo>
                  <a:pt x="827" y="1728"/>
                  <a:pt x="898" y="1515"/>
                  <a:pt x="974" y="1403"/>
                </a:cubicBezTo>
                <a:cubicBezTo>
                  <a:pt x="1041" y="1303"/>
                  <a:pt x="1118" y="1208"/>
                  <a:pt x="1209" y="1129"/>
                </a:cubicBezTo>
                <a:cubicBezTo>
                  <a:pt x="1397" y="963"/>
                  <a:pt x="1637" y="878"/>
                  <a:pt x="1889" y="894"/>
                </a:cubicBezTo>
                <a:cubicBezTo>
                  <a:pt x="2035" y="904"/>
                  <a:pt x="2157" y="961"/>
                  <a:pt x="2276" y="1029"/>
                </a:cubicBezTo>
                <a:cubicBezTo>
                  <a:pt x="2392" y="478"/>
                  <a:pt x="2831" y="7"/>
                  <a:pt x="3402" y="0"/>
                </a:cubicBezTo>
                <a:close/>
              </a:path>
            </a:pathLst>
          </a:custGeom>
          <a:gradFill>
            <a:gsLst>
              <a:gs pos="38000">
                <a:schemeClr val="accent1">
                  <a:lumMod val="0"/>
                  <a:lumOff val="100000"/>
                </a:schemeClr>
              </a:gs>
              <a:gs pos="100000">
                <a:schemeClr val="accent1">
                  <a:lumMod val="40000"/>
                  <a:lumOff val="60000"/>
                </a:schemeClr>
              </a:gs>
            </a:gsLst>
            <a:lin ang="48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sz="1800">
              <a:solidFill>
                <a:schemeClr val="lt1"/>
              </a:solidFill>
              <a:latin typeface="汉仪粗圆简" panose="02010600000101010101" pitchFamily="2" charset="-122"/>
            </a:endParaRPr>
          </a:p>
        </p:txBody>
      </p:sp>
      <p:sp>
        <p:nvSpPr>
          <p:cNvPr id="76" name="任意多边形: 形状 75"/>
          <p:cNvSpPr/>
          <p:nvPr userDrawn="1">
            <p:custDataLst>
              <p:tags r:id="rId9"/>
            </p:custDataLst>
          </p:nvPr>
        </p:nvSpPr>
        <p:spPr>
          <a:xfrm>
            <a:off x="7651662" y="2367797"/>
            <a:ext cx="4539138" cy="4490203"/>
          </a:xfrm>
          <a:custGeom>
            <a:avLst/>
            <a:gdLst>
              <a:gd name="connsiteX0" fmla="*/ 6624221 w 6627010"/>
              <a:gd name="connsiteY0" fmla="*/ 3216001 h 6141320"/>
              <a:gd name="connsiteX1" fmla="*/ 3178859 w 6627010"/>
              <a:gd name="connsiteY1" fmla="*/ 6137813 h 6141320"/>
              <a:gd name="connsiteX2" fmla="*/ 2789 w 6627010"/>
              <a:gd name="connsiteY2" fmla="*/ 2925319 h 6141320"/>
              <a:gd name="connsiteX3" fmla="*/ 3448151 w 6627010"/>
              <a:gd name="connsiteY3" fmla="*/ 3507 h 6141320"/>
              <a:gd name="connsiteX4" fmla="*/ 6624221 w 6627010"/>
              <a:gd name="connsiteY4" fmla="*/ 3216001 h 6141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8" h="7071">
                <a:moveTo>
                  <a:pt x="4584" y="0"/>
                </a:moveTo>
                <a:cubicBezTo>
                  <a:pt x="4663" y="0"/>
                  <a:pt x="4743" y="1"/>
                  <a:pt x="4823" y="5"/>
                </a:cubicBezTo>
                <a:cubicBezTo>
                  <a:pt x="5662" y="42"/>
                  <a:pt x="6440" y="283"/>
                  <a:pt x="7102" y="674"/>
                </a:cubicBezTo>
                <a:lnTo>
                  <a:pt x="7148" y="702"/>
                </a:lnTo>
                <a:lnTo>
                  <a:pt x="7148" y="7071"/>
                </a:lnTo>
                <a:lnTo>
                  <a:pt x="1119" y="7071"/>
                </a:lnTo>
                <a:lnTo>
                  <a:pt x="1116" y="7068"/>
                </a:lnTo>
                <a:cubicBezTo>
                  <a:pt x="380" y="6268"/>
                  <a:pt x="-46" y="5220"/>
                  <a:pt x="4" y="4091"/>
                </a:cubicBezTo>
                <a:cubicBezTo>
                  <a:pt x="105" y="1796"/>
                  <a:pt x="2132" y="7"/>
                  <a:pt x="4584" y="0"/>
                </a:cubicBezTo>
                <a:close/>
              </a:path>
            </a:pathLst>
          </a:custGeom>
          <a:solidFill>
            <a:srgbClr val="1D5DFF"/>
          </a:solidFill>
          <a:ln w="4740" cap="flat">
            <a:noFill/>
            <a:prstDash val="solid"/>
            <a:miter/>
          </a:ln>
        </p:spPr>
        <p:txBody>
          <a:bodyPr wrap="square" rtlCol="0" anchor="ctr">
            <a:noAutofit/>
          </a:bodyPr>
          <a:lstStyle/>
          <a:p>
            <a:pPr lvl="0" algn="l">
              <a:buClrTx/>
              <a:buSzTx/>
              <a:buFontTx/>
            </a:pPr>
            <a:endParaRPr lang="zh-CN" altLang="en-US" sz="1800" dirty="0">
              <a:sym typeface="+mn-ea"/>
            </a:endParaRPr>
          </a:p>
        </p:txBody>
      </p:sp>
      <p:sp>
        <p:nvSpPr>
          <p:cNvPr id="77" name="任意多边形: 形状 76"/>
          <p:cNvSpPr/>
          <p:nvPr userDrawn="1">
            <p:custDataLst>
              <p:tags r:id="rId10"/>
            </p:custDataLst>
          </p:nvPr>
        </p:nvSpPr>
        <p:spPr>
          <a:xfrm>
            <a:off x="8125714" y="2716508"/>
            <a:ext cx="4065086" cy="4141492"/>
          </a:xfrm>
          <a:custGeom>
            <a:avLst/>
            <a:gdLst>
              <a:gd name="connsiteX0" fmla="*/ 5200792 w 5200792"/>
              <a:gd name="connsiteY0" fmla="*/ 2456502 h 4913002"/>
              <a:gd name="connsiteX1" fmla="*/ 2600396 w 5200792"/>
              <a:gd name="connsiteY1" fmla="*/ 4913003 h 4913002"/>
              <a:gd name="connsiteX2" fmla="*/ 0 w 5200792"/>
              <a:gd name="connsiteY2" fmla="*/ 2456501 h 4913002"/>
              <a:gd name="connsiteX3" fmla="*/ 2600396 w 5200792"/>
              <a:gd name="connsiteY3" fmla="*/ 0 h 4913002"/>
              <a:gd name="connsiteX4" fmla="*/ 5200792 w 5200792"/>
              <a:gd name="connsiteY4" fmla="*/ 2456502 h 4913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 h="6522">
                <a:moveTo>
                  <a:pt x="3637" y="0"/>
                </a:moveTo>
                <a:cubicBezTo>
                  <a:pt x="4735" y="0"/>
                  <a:pt x="5720" y="460"/>
                  <a:pt x="6387" y="1187"/>
                </a:cubicBezTo>
                <a:lnTo>
                  <a:pt x="6402" y="1204"/>
                </a:lnTo>
                <a:lnTo>
                  <a:pt x="6402" y="5668"/>
                </a:lnTo>
                <a:lnTo>
                  <a:pt x="6387" y="5684"/>
                </a:lnTo>
                <a:cubicBezTo>
                  <a:pt x="6072" y="6027"/>
                  <a:pt x="5687" y="6310"/>
                  <a:pt x="5253" y="6514"/>
                </a:cubicBezTo>
                <a:lnTo>
                  <a:pt x="5236" y="6522"/>
                </a:lnTo>
                <a:lnTo>
                  <a:pt x="2038" y="6522"/>
                </a:lnTo>
                <a:lnTo>
                  <a:pt x="2021" y="6514"/>
                </a:lnTo>
                <a:cubicBezTo>
                  <a:pt x="823" y="5952"/>
                  <a:pt x="0" y="4785"/>
                  <a:pt x="0" y="3436"/>
                </a:cubicBezTo>
                <a:cubicBezTo>
                  <a:pt x="0" y="1538"/>
                  <a:pt x="1628" y="0"/>
                  <a:pt x="3637" y="0"/>
                </a:cubicBezTo>
                <a:close/>
              </a:path>
            </a:pathLst>
          </a:custGeom>
          <a:solidFill>
            <a:srgbClr val="91B3FA">
              <a:alpha val="39000"/>
            </a:srgbClr>
          </a:solidFill>
          <a:ln w="4740" cap="flat">
            <a:noFill/>
            <a:prstDash val="solid"/>
            <a:miter/>
          </a:ln>
        </p:spPr>
        <p:txBody>
          <a:bodyPr wrap="square" rtlCol="0" anchor="ctr">
            <a:noAutofit/>
          </a:bodyPr>
          <a:lstStyle/>
          <a:p>
            <a:endParaRPr lang="zh-CN" altLang="en-US" sz="1800"/>
          </a:p>
        </p:txBody>
      </p:sp>
      <p:sp>
        <p:nvSpPr>
          <p:cNvPr id="79" name="任意多边形: 形状 78"/>
          <p:cNvSpPr/>
          <p:nvPr userDrawn="1">
            <p:custDataLst>
              <p:tags r:id="rId11"/>
            </p:custDataLst>
          </p:nvPr>
        </p:nvSpPr>
        <p:spPr>
          <a:xfrm>
            <a:off x="9851390" y="2456815"/>
            <a:ext cx="1484630" cy="4401185"/>
          </a:xfrm>
          <a:custGeom>
            <a:avLst/>
            <a:gdLst>
              <a:gd name="connsiteX0" fmla="*/ 1672039 w 1672039"/>
              <a:gd name="connsiteY0" fmla="*/ 2985294 h 5986981"/>
              <a:gd name="connsiteX1" fmla="*/ 1641212 w 1672039"/>
              <a:gd name="connsiteY1" fmla="*/ 3796254 h 5986981"/>
              <a:gd name="connsiteX2" fmla="*/ 1540476 w 1672039"/>
              <a:gd name="connsiteY2" fmla="*/ 4601524 h 5986981"/>
              <a:gd name="connsiteX3" fmla="*/ 1455960 w 1672039"/>
              <a:gd name="connsiteY3" fmla="*/ 4998586 h 5986981"/>
              <a:gd name="connsiteX4" fmla="*/ 1337676 w 1672039"/>
              <a:gd name="connsiteY4" fmla="*/ 5387016 h 5986981"/>
              <a:gd name="connsiteX5" fmla="*/ 1259516 w 1672039"/>
              <a:gd name="connsiteY5" fmla="*/ 5574592 h 5986981"/>
              <a:gd name="connsiteX6" fmla="*/ 1161057 w 1672039"/>
              <a:gd name="connsiteY6" fmla="*/ 5752587 h 5986981"/>
              <a:gd name="connsiteX7" fmla="*/ 1100492 w 1672039"/>
              <a:gd name="connsiteY7" fmla="*/ 5834589 h 5986981"/>
              <a:gd name="connsiteX8" fmla="*/ 1028924 w 1672039"/>
              <a:gd name="connsiteY8" fmla="*/ 5907437 h 5986981"/>
              <a:gd name="connsiteX9" fmla="*/ 942986 w 1672039"/>
              <a:gd name="connsiteY9" fmla="*/ 5963117 h 5986981"/>
              <a:gd name="connsiteX10" fmla="*/ 843198 w 1672039"/>
              <a:gd name="connsiteY10" fmla="*/ 5986878 h 5986981"/>
              <a:gd name="connsiteX11" fmla="*/ 742320 w 1672039"/>
              <a:gd name="connsiteY11" fmla="*/ 5968144 h 5986981"/>
              <a:gd name="connsiteX12" fmla="*/ 654437 w 1672039"/>
              <a:gd name="connsiteY12" fmla="*/ 5915547 h 5986981"/>
              <a:gd name="connsiteX13" fmla="*/ 581257 w 1672039"/>
              <a:gd name="connsiteY13" fmla="*/ 5844264 h 5986981"/>
              <a:gd name="connsiteX14" fmla="*/ 519459 w 1672039"/>
              <a:gd name="connsiteY14" fmla="*/ 5763163 h 5986981"/>
              <a:gd name="connsiteX15" fmla="*/ 419435 w 1672039"/>
              <a:gd name="connsiteY15" fmla="*/ 5586069 h 5986981"/>
              <a:gd name="connsiteX16" fmla="*/ 340278 w 1672039"/>
              <a:gd name="connsiteY16" fmla="*/ 5398921 h 5986981"/>
              <a:gd name="connsiteX17" fmla="*/ 220667 w 1672039"/>
              <a:gd name="connsiteY17" fmla="*/ 5010918 h 5986981"/>
              <a:gd name="connsiteX18" fmla="*/ 135297 w 1672039"/>
              <a:gd name="connsiteY18" fmla="*/ 4614045 h 5986981"/>
              <a:gd name="connsiteX19" fmla="*/ 32996 w 1672039"/>
              <a:gd name="connsiteY19" fmla="*/ 3808965 h 5986981"/>
              <a:gd name="connsiteX20" fmla="*/ 34 w 1672039"/>
              <a:gd name="connsiteY20" fmla="*/ 2998052 h 5986981"/>
              <a:gd name="connsiteX21" fmla="*/ 7006 w 1672039"/>
              <a:gd name="connsiteY21" fmla="*/ 2592263 h 5986981"/>
              <a:gd name="connsiteX22" fmla="*/ 28254 w 1672039"/>
              <a:gd name="connsiteY22" fmla="*/ 2186996 h 5986981"/>
              <a:gd name="connsiteX23" fmla="*/ 120120 w 1672039"/>
              <a:gd name="connsiteY23" fmla="*/ 1380730 h 5986981"/>
              <a:gd name="connsiteX24" fmla="*/ 198471 w 1672039"/>
              <a:gd name="connsiteY24" fmla="*/ 982482 h 5986981"/>
              <a:gd name="connsiteX25" fmla="*/ 310162 w 1672039"/>
              <a:gd name="connsiteY25" fmla="*/ 592297 h 5986981"/>
              <a:gd name="connsiteX26" fmla="*/ 385334 w 1672039"/>
              <a:gd name="connsiteY26" fmla="*/ 403631 h 5986981"/>
              <a:gd name="connsiteX27" fmla="*/ 481659 w 1672039"/>
              <a:gd name="connsiteY27" fmla="*/ 224782 h 5986981"/>
              <a:gd name="connsiteX28" fmla="*/ 541892 w 1672039"/>
              <a:gd name="connsiteY28" fmla="*/ 142780 h 5986981"/>
              <a:gd name="connsiteX29" fmla="*/ 613982 w 1672039"/>
              <a:gd name="connsiteY29" fmla="*/ 70833 h 5986981"/>
              <a:gd name="connsiteX30" fmla="*/ 701201 w 1672039"/>
              <a:gd name="connsiteY30" fmla="*/ 18189 h 5986981"/>
              <a:gd name="connsiteX31" fmla="*/ 750336 w 1672039"/>
              <a:gd name="connsiteY31" fmla="*/ 3866 h 5986981"/>
              <a:gd name="connsiteX32" fmla="*/ 801368 w 1672039"/>
              <a:gd name="connsiteY32" fmla="*/ 119 h 5986981"/>
              <a:gd name="connsiteX33" fmla="*/ 900396 w 1672039"/>
              <a:gd name="connsiteY33" fmla="*/ 23595 h 5986981"/>
              <a:gd name="connsiteX34" fmla="*/ 986619 w 1672039"/>
              <a:gd name="connsiteY34" fmla="*/ 77805 h 5986981"/>
              <a:gd name="connsiteX35" fmla="*/ 1121882 w 1672039"/>
              <a:gd name="connsiteY35" fmla="*/ 229193 h 5986981"/>
              <a:gd name="connsiteX36" fmla="*/ 1224704 w 1672039"/>
              <a:gd name="connsiteY36" fmla="*/ 404390 h 5986981"/>
              <a:gd name="connsiteX37" fmla="*/ 1307465 w 1672039"/>
              <a:gd name="connsiteY37" fmla="*/ 589831 h 5986981"/>
              <a:gd name="connsiteX38" fmla="*/ 1434381 w 1672039"/>
              <a:gd name="connsiteY38" fmla="*/ 975368 h 5986981"/>
              <a:gd name="connsiteX39" fmla="*/ 1526248 w 1672039"/>
              <a:gd name="connsiteY39" fmla="*/ 1370723 h 5986981"/>
              <a:gd name="connsiteX40" fmla="*/ 1637323 w 1672039"/>
              <a:gd name="connsiteY40" fmla="*/ 2174570 h 5986981"/>
              <a:gd name="connsiteX41" fmla="*/ 1672039 w 1672039"/>
              <a:gd name="connsiteY41" fmla="*/ 2985294 h 5986981"/>
              <a:gd name="connsiteX42" fmla="*/ 1654396 w 1672039"/>
              <a:gd name="connsiteY42" fmla="*/ 2985294 h 5986981"/>
              <a:gd name="connsiteX43" fmla="*/ 1621245 w 1672039"/>
              <a:gd name="connsiteY43" fmla="*/ 2175850 h 5986981"/>
              <a:gd name="connsiteX44" fmla="*/ 1513584 w 1672039"/>
              <a:gd name="connsiteY44" fmla="*/ 1373094 h 5986981"/>
              <a:gd name="connsiteX45" fmla="*/ 1423805 w 1672039"/>
              <a:gd name="connsiteY45" fmla="*/ 978166 h 5986981"/>
              <a:gd name="connsiteX46" fmla="*/ 1299070 w 1672039"/>
              <a:gd name="connsiteY46" fmla="*/ 593104 h 5986981"/>
              <a:gd name="connsiteX47" fmla="*/ 1217495 w 1672039"/>
              <a:gd name="connsiteY47" fmla="*/ 407947 h 5986981"/>
              <a:gd name="connsiteX48" fmla="*/ 1116048 w 1672039"/>
              <a:gd name="connsiteY48" fmla="*/ 233177 h 5986981"/>
              <a:gd name="connsiteX49" fmla="*/ 982730 w 1672039"/>
              <a:gd name="connsiteY49" fmla="*/ 82453 h 5986981"/>
              <a:gd name="connsiteX50" fmla="*/ 898072 w 1672039"/>
              <a:gd name="connsiteY50" fmla="*/ 28670 h 5986981"/>
              <a:gd name="connsiteX51" fmla="*/ 801178 w 1672039"/>
              <a:gd name="connsiteY51" fmla="*/ 5288 h 5986981"/>
              <a:gd name="connsiteX52" fmla="*/ 751331 w 1672039"/>
              <a:gd name="connsiteY52" fmla="*/ 9178 h 5986981"/>
              <a:gd name="connsiteX53" fmla="*/ 703335 w 1672039"/>
              <a:gd name="connsiteY53" fmla="*/ 23406 h 5986981"/>
              <a:gd name="connsiteX54" fmla="*/ 617871 w 1672039"/>
              <a:gd name="connsiteY54" fmla="*/ 75528 h 5986981"/>
              <a:gd name="connsiteX55" fmla="*/ 546967 w 1672039"/>
              <a:gd name="connsiteY55" fmla="*/ 146954 h 5986981"/>
              <a:gd name="connsiteX56" fmla="*/ 487635 w 1672039"/>
              <a:gd name="connsiteY56" fmla="*/ 228577 h 5986981"/>
              <a:gd name="connsiteX57" fmla="*/ 392686 w 1672039"/>
              <a:gd name="connsiteY57" fmla="*/ 406904 h 5986981"/>
              <a:gd name="connsiteX58" fmla="*/ 318699 w 1672039"/>
              <a:gd name="connsiteY58" fmla="*/ 595190 h 5986981"/>
              <a:gd name="connsiteX59" fmla="*/ 209142 w 1672039"/>
              <a:gd name="connsiteY59" fmla="*/ 984901 h 5986981"/>
              <a:gd name="connsiteX60" fmla="*/ 132878 w 1672039"/>
              <a:gd name="connsiteY60" fmla="*/ 1382722 h 5986981"/>
              <a:gd name="connsiteX61" fmla="*/ 45043 w 1672039"/>
              <a:gd name="connsiteY61" fmla="*/ 2188039 h 5986981"/>
              <a:gd name="connsiteX62" fmla="*/ 20238 w 1672039"/>
              <a:gd name="connsiteY62" fmla="*/ 2997909 h 5986981"/>
              <a:gd name="connsiteX63" fmla="*/ 50355 w 1672039"/>
              <a:gd name="connsiteY63" fmla="*/ 3807495 h 5986981"/>
              <a:gd name="connsiteX64" fmla="*/ 149715 w 1672039"/>
              <a:gd name="connsiteY64" fmla="*/ 4611342 h 5986981"/>
              <a:gd name="connsiteX65" fmla="*/ 233519 w 1672039"/>
              <a:gd name="connsiteY65" fmla="*/ 5007550 h 5986981"/>
              <a:gd name="connsiteX66" fmla="*/ 351424 w 1672039"/>
              <a:gd name="connsiteY66" fmla="*/ 5394652 h 5986981"/>
              <a:gd name="connsiteX67" fmla="*/ 429584 w 1672039"/>
              <a:gd name="connsiteY67" fmla="*/ 5581137 h 5986981"/>
              <a:gd name="connsiteX68" fmla="*/ 528233 w 1672039"/>
              <a:gd name="connsiteY68" fmla="*/ 5757187 h 5986981"/>
              <a:gd name="connsiteX69" fmla="*/ 588988 w 1672039"/>
              <a:gd name="connsiteY69" fmla="*/ 5837482 h 5986981"/>
              <a:gd name="connsiteX70" fmla="*/ 660603 w 1672039"/>
              <a:gd name="connsiteY70" fmla="*/ 5907722 h 5986981"/>
              <a:gd name="connsiteX71" fmla="*/ 745877 w 1672039"/>
              <a:gd name="connsiteY71" fmla="*/ 5959180 h 5986981"/>
              <a:gd name="connsiteX72" fmla="*/ 842867 w 1672039"/>
              <a:gd name="connsiteY72" fmla="*/ 5977440 h 5986981"/>
              <a:gd name="connsiteX73" fmla="*/ 938907 w 1672039"/>
              <a:gd name="connsiteY73" fmla="*/ 5954200 h 5986981"/>
              <a:gd name="connsiteX74" fmla="*/ 1022379 w 1672039"/>
              <a:gd name="connsiteY74" fmla="*/ 5899659 h 5986981"/>
              <a:gd name="connsiteX75" fmla="*/ 1092477 w 1672039"/>
              <a:gd name="connsiteY75" fmla="*/ 5827807 h 5986981"/>
              <a:gd name="connsiteX76" fmla="*/ 1152045 w 1672039"/>
              <a:gd name="connsiteY76" fmla="*/ 5746564 h 5986981"/>
              <a:gd name="connsiteX77" fmla="*/ 1249082 w 1672039"/>
              <a:gd name="connsiteY77" fmla="*/ 5569612 h 5986981"/>
              <a:gd name="connsiteX78" fmla="*/ 1326199 w 1672039"/>
              <a:gd name="connsiteY78" fmla="*/ 5382700 h 5986981"/>
              <a:gd name="connsiteX79" fmla="*/ 1442728 w 1672039"/>
              <a:gd name="connsiteY79" fmla="*/ 4995171 h 5986981"/>
              <a:gd name="connsiteX80" fmla="*/ 1525631 w 1672039"/>
              <a:gd name="connsiteY80" fmla="*/ 4598821 h 5986981"/>
              <a:gd name="connsiteX81" fmla="*/ 1624043 w 1672039"/>
              <a:gd name="connsiteY81" fmla="*/ 3794832 h 5986981"/>
              <a:gd name="connsiteX82" fmla="*/ 1654396 w 1672039"/>
              <a:gd name="connsiteY82" fmla="*/ 2985294 h 5986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2338" h="6931">
                <a:moveTo>
                  <a:pt x="1103" y="0"/>
                </a:moveTo>
                <a:cubicBezTo>
                  <a:pt x="1109" y="0"/>
                  <a:pt x="1115" y="0"/>
                  <a:pt x="1121" y="0"/>
                </a:cubicBezTo>
                <a:cubicBezTo>
                  <a:pt x="1168" y="1"/>
                  <a:pt x="1216" y="14"/>
                  <a:pt x="1259" y="33"/>
                </a:cubicBezTo>
                <a:cubicBezTo>
                  <a:pt x="1303" y="52"/>
                  <a:pt x="1343" y="79"/>
                  <a:pt x="1380" y="109"/>
                </a:cubicBezTo>
                <a:cubicBezTo>
                  <a:pt x="1453" y="169"/>
                  <a:pt x="1514" y="243"/>
                  <a:pt x="1569" y="321"/>
                </a:cubicBezTo>
                <a:cubicBezTo>
                  <a:pt x="1623" y="398"/>
                  <a:pt x="1670" y="481"/>
                  <a:pt x="1712" y="566"/>
                </a:cubicBezTo>
                <a:cubicBezTo>
                  <a:pt x="1755" y="650"/>
                  <a:pt x="1793" y="737"/>
                  <a:pt x="1828" y="825"/>
                </a:cubicBezTo>
                <a:cubicBezTo>
                  <a:pt x="1898" y="1001"/>
                  <a:pt x="1956" y="1182"/>
                  <a:pt x="2006" y="1364"/>
                </a:cubicBezTo>
                <a:cubicBezTo>
                  <a:pt x="2056" y="1547"/>
                  <a:pt x="2098" y="1731"/>
                  <a:pt x="2134" y="1917"/>
                </a:cubicBezTo>
                <a:cubicBezTo>
                  <a:pt x="2207" y="2289"/>
                  <a:pt x="2256" y="2664"/>
                  <a:pt x="2289" y="3041"/>
                </a:cubicBezTo>
                <a:cubicBezTo>
                  <a:pt x="2322" y="3418"/>
                  <a:pt x="2338" y="3797"/>
                  <a:pt x="2338" y="4175"/>
                </a:cubicBezTo>
                <a:cubicBezTo>
                  <a:pt x="2338" y="4553"/>
                  <a:pt x="2324" y="4932"/>
                  <a:pt x="2295" y="5309"/>
                </a:cubicBezTo>
                <a:cubicBezTo>
                  <a:pt x="2265" y="5686"/>
                  <a:pt x="2220" y="6063"/>
                  <a:pt x="2154" y="6435"/>
                </a:cubicBezTo>
                <a:cubicBezTo>
                  <a:pt x="2125" y="6598"/>
                  <a:pt x="2092" y="6761"/>
                  <a:pt x="2053" y="6922"/>
                </a:cubicBezTo>
                <a:lnTo>
                  <a:pt x="2051" y="6931"/>
                </a:lnTo>
                <a:lnTo>
                  <a:pt x="2031" y="6931"/>
                </a:lnTo>
                <a:lnTo>
                  <a:pt x="2034" y="6917"/>
                </a:lnTo>
                <a:cubicBezTo>
                  <a:pt x="2072" y="6756"/>
                  <a:pt x="2105" y="6594"/>
                  <a:pt x="2133" y="6432"/>
                </a:cubicBezTo>
                <a:cubicBezTo>
                  <a:pt x="2198" y="6060"/>
                  <a:pt x="2242" y="5684"/>
                  <a:pt x="2271" y="5307"/>
                </a:cubicBezTo>
                <a:cubicBezTo>
                  <a:pt x="2300" y="4931"/>
                  <a:pt x="2313" y="4553"/>
                  <a:pt x="2313" y="4175"/>
                </a:cubicBezTo>
                <a:cubicBezTo>
                  <a:pt x="2314" y="3797"/>
                  <a:pt x="2299" y="3419"/>
                  <a:pt x="2267" y="3043"/>
                </a:cubicBezTo>
                <a:cubicBezTo>
                  <a:pt x="2235" y="2667"/>
                  <a:pt x="2187" y="2291"/>
                  <a:pt x="2116" y="1920"/>
                </a:cubicBezTo>
                <a:cubicBezTo>
                  <a:pt x="2081" y="1735"/>
                  <a:pt x="2040" y="1550"/>
                  <a:pt x="1991" y="1368"/>
                </a:cubicBezTo>
                <a:cubicBezTo>
                  <a:pt x="1942" y="1186"/>
                  <a:pt x="1885" y="1005"/>
                  <a:pt x="1816" y="829"/>
                </a:cubicBezTo>
                <a:cubicBezTo>
                  <a:pt x="1782" y="742"/>
                  <a:pt x="1745" y="655"/>
                  <a:pt x="1702" y="571"/>
                </a:cubicBezTo>
                <a:cubicBezTo>
                  <a:pt x="1660" y="486"/>
                  <a:pt x="1614" y="404"/>
                  <a:pt x="1561" y="326"/>
                </a:cubicBezTo>
                <a:cubicBezTo>
                  <a:pt x="1507" y="249"/>
                  <a:pt x="1447" y="175"/>
                  <a:pt x="1374" y="115"/>
                </a:cubicBezTo>
                <a:cubicBezTo>
                  <a:pt x="1338" y="86"/>
                  <a:pt x="1298" y="59"/>
                  <a:pt x="1256" y="40"/>
                </a:cubicBezTo>
                <a:cubicBezTo>
                  <a:pt x="1213" y="21"/>
                  <a:pt x="1167" y="9"/>
                  <a:pt x="1120" y="7"/>
                </a:cubicBezTo>
                <a:cubicBezTo>
                  <a:pt x="1097" y="7"/>
                  <a:pt x="1074" y="9"/>
                  <a:pt x="1051" y="13"/>
                </a:cubicBezTo>
                <a:cubicBezTo>
                  <a:pt x="1028" y="17"/>
                  <a:pt x="1005" y="24"/>
                  <a:pt x="983" y="33"/>
                </a:cubicBezTo>
                <a:cubicBezTo>
                  <a:pt x="940" y="50"/>
                  <a:pt x="900" y="76"/>
                  <a:pt x="864" y="106"/>
                </a:cubicBezTo>
                <a:cubicBezTo>
                  <a:pt x="828" y="135"/>
                  <a:pt x="795" y="169"/>
                  <a:pt x="765" y="206"/>
                </a:cubicBezTo>
                <a:cubicBezTo>
                  <a:pt x="735" y="242"/>
                  <a:pt x="707" y="280"/>
                  <a:pt x="682" y="320"/>
                </a:cubicBezTo>
                <a:cubicBezTo>
                  <a:pt x="631" y="399"/>
                  <a:pt x="588" y="483"/>
                  <a:pt x="549" y="569"/>
                </a:cubicBezTo>
                <a:cubicBezTo>
                  <a:pt x="510" y="655"/>
                  <a:pt x="477" y="743"/>
                  <a:pt x="446" y="832"/>
                </a:cubicBezTo>
                <a:cubicBezTo>
                  <a:pt x="384" y="1011"/>
                  <a:pt x="335" y="1193"/>
                  <a:pt x="292" y="1377"/>
                </a:cubicBezTo>
                <a:cubicBezTo>
                  <a:pt x="250" y="1561"/>
                  <a:pt x="215" y="1747"/>
                  <a:pt x="186" y="1934"/>
                </a:cubicBezTo>
                <a:cubicBezTo>
                  <a:pt x="127" y="2307"/>
                  <a:pt x="88" y="2683"/>
                  <a:pt x="63" y="3060"/>
                </a:cubicBezTo>
                <a:cubicBezTo>
                  <a:pt x="38" y="3437"/>
                  <a:pt x="28" y="3815"/>
                  <a:pt x="28" y="4193"/>
                </a:cubicBezTo>
                <a:cubicBezTo>
                  <a:pt x="28" y="4570"/>
                  <a:pt x="42" y="4948"/>
                  <a:pt x="70" y="5325"/>
                </a:cubicBezTo>
                <a:cubicBezTo>
                  <a:pt x="100" y="5702"/>
                  <a:pt x="144" y="6077"/>
                  <a:pt x="209" y="6449"/>
                </a:cubicBezTo>
                <a:cubicBezTo>
                  <a:pt x="234" y="6589"/>
                  <a:pt x="262" y="6728"/>
                  <a:pt x="293" y="6866"/>
                </a:cubicBezTo>
                <a:lnTo>
                  <a:pt x="309" y="6931"/>
                </a:lnTo>
                <a:lnTo>
                  <a:pt x="290" y="6931"/>
                </a:lnTo>
                <a:lnTo>
                  <a:pt x="275" y="6870"/>
                </a:lnTo>
                <a:cubicBezTo>
                  <a:pt x="243" y="6732"/>
                  <a:pt x="214" y="6593"/>
                  <a:pt x="189" y="6453"/>
                </a:cubicBezTo>
                <a:cubicBezTo>
                  <a:pt x="122" y="6080"/>
                  <a:pt x="77" y="5704"/>
                  <a:pt x="46" y="5327"/>
                </a:cubicBezTo>
                <a:cubicBezTo>
                  <a:pt x="16" y="4950"/>
                  <a:pt x="1" y="4571"/>
                  <a:pt x="0" y="4193"/>
                </a:cubicBezTo>
                <a:cubicBezTo>
                  <a:pt x="0" y="4004"/>
                  <a:pt x="3" y="3814"/>
                  <a:pt x="10" y="3625"/>
                </a:cubicBezTo>
                <a:cubicBezTo>
                  <a:pt x="16" y="3436"/>
                  <a:pt x="26" y="3247"/>
                  <a:pt x="40" y="3059"/>
                </a:cubicBezTo>
                <a:cubicBezTo>
                  <a:pt x="66" y="2681"/>
                  <a:pt x="107" y="2305"/>
                  <a:pt x="168" y="1931"/>
                </a:cubicBezTo>
                <a:cubicBezTo>
                  <a:pt x="199" y="1744"/>
                  <a:pt x="234" y="1558"/>
                  <a:pt x="278" y="1374"/>
                </a:cubicBezTo>
                <a:cubicBezTo>
                  <a:pt x="321" y="1190"/>
                  <a:pt x="371" y="1007"/>
                  <a:pt x="434" y="828"/>
                </a:cubicBezTo>
                <a:cubicBezTo>
                  <a:pt x="465" y="739"/>
                  <a:pt x="500" y="651"/>
                  <a:pt x="539" y="564"/>
                </a:cubicBezTo>
                <a:cubicBezTo>
                  <a:pt x="578" y="478"/>
                  <a:pt x="622" y="394"/>
                  <a:pt x="674" y="314"/>
                </a:cubicBezTo>
                <a:cubicBezTo>
                  <a:pt x="699" y="275"/>
                  <a:pt x="727" y="236"/>
                  <a:pt x="758" y="200"/>
                </a:cubicBezTo>
                <a:cubicBezTo>
                  <a:pt x="788" y="163"/>
                  <a:pt x="822" y="129"/>
                  <a:pt x="859" y="99"/>
                </a:cubicBezTo>
                <a:cubicBezTo>
                  <a:pt x="895" y="69"/>
                  <a:pt x="936" y="43"/>
                  <a:pt x="980" y="25"/>
                </a:cubicBezTo>
                <a:cubicBezTo>
                  <a:pt x="1003" y="17"/>
                  <a:pt x="1026" y="10"/>
                  <a:pt x="1049" y="5"/>
                </a:cubicBezTo>
                <a:cubicBezTo>
                  <a:pt x="1067" y="2"/>
                  <a:pt x="1085" y="0"/>
                  <a:pt x="1103" y="0"/>
                </a:cubicBezTo>
                <a:close/>
              </a:path>
            </a:pathLst>
          </a:custGeom>
          <a:solidFill>
            <a:srgbClr val="FFFFFF"/>
          </a:solidFill>
          <a:ln w="4740" cap="flat">
            <a:noFill/>
            <a:prstDash val="solid"/>
            <a:miter/>
          </a:ln>
        </p:spPr>
        <p:txBody>
          <a:bodyPr wrap="square" rtlCol="0" anchor="ctr">
            <a:noAutofit/>
          </a:bodyPr>
          <a:lstStyle/>
          <a:p>
            <a:endParaRPr lang="zh-CN" altLang="en-US" sz="1800"/>
          </a:p>
        </p:txBody>
      </p:sp>
      <p:sp>
        <p:nvSpPr>
          <p:cNvPr id="80" name="任意多边形: 形状 79"/>
          <p:cNvSpPr/>
          <p:nvPr userDrawn="1">
            <p:custDataLst>
              <p:tags r:id="rId12"/>
            </p:custDataLst>
          </p:nvPr>
        </p:nvSpPr>
        <p:spPr>
          <a:xfrm>
            <a:off x="8484235" y="2442845"/>
            <a:ext cx="3706565" cy="4415155"/>
          </a:xfrm>
          <a:custGeom>
            <a:avLst/>
            <a:gdLst>
              <a:gd name="connsiteX0" fmla="*/ 4575463 w 4575462"/>
              <a:gd name="connsiteY0" fmla="*/ 3000683 h 6002314"/>
              <a:gd name="connsiteX1" fmla="*/ 4540935 w 4575462"/>
              <a:gd name="connsiteY1" fmla="*/ 3520725 h 6002314"/>
              <a:gd name="connsiteX2" fmla="*/ 4436832 w 4575462"/>
              <a:gd name="connsiteY2" fmla="*/ 4031375 h 6002314"/>
              <a:gd name="connsiteX3" fmla="*/ 4259881 w 4575462"/>
              <a:gd name="connsiteY3" fmla="*/ 4521490 h 6002314"/>
              <a:gd name="connsiteX4" fmla="*/ 4008420 w 4575462"/>
              <a:gd name="connsiteY4" fmla="*/ 4977694 h 6002314"/>
              <a:gd name="connsiteX5" fmla="*/ 3679986 w 4575462"/>
              <a:gd name="connsiteY5" fmla="*/ 5381775 h 6002314"/>
              <a:gd name="connsiteX6" fmla="*/ 3275098 w 4575462"/>
              <a:gd name="connsiteY6" fmla="*/ 5708740 h 6002314"/>
              <a:gd name="connsiteX7" fmla="*/ 2802627 w 4575462"/>
              <a:gd name="connsiteY7" fmla="*/ 5926147 h 6002314"/>
              <a:gd name="connsiteX8" fmla="*/ 2288419 w 4575462"/>
              <a:gd name="connsiteY8" fmla="*/ 6002315 h 6002314"/>
              <a:gd name="connsiteX9" fmla="*/ 1774164 w 4575462"/>
              <a:gd name="connsiteY9" fmla="*/ 5926336 h 6002314"/>
              <a:gd name="connsiteX10" fmla="*/ 1301550 w 4575462"/>
              <a:gd name="connsiteY10" fmla="*/ 5709072 h 6002314"/>
              <a:gd name="connsiteX11" fmla="*/ 896425 w 4575462"/>
              <a:gd name="connsiteY11" fmla="*/ 5382202 h 6002314"/>
              <a:gd name="connsiteX12" fmla="*/ 567706 w 4575462"/>
              <a:gd name="connsiteY12" fmla="*/ 4978168 h 6002314"/>
              <a:gd name="connsiteX13" fmla="*/ 316009 w 4575462"/>
              <a:gd name="connsiteY13" fmla="*/ 4521869 h 6002314"/>
              <a:gd name="connsiteX14" fmla="*/ 138820 w 4575462"/>
              <a:gd name="connsiteY14" fmla="*/ 4031660 h 6002314"/>
              <a:gd name="connsiteX15" fmla="*/ 34622 w 4575462"/>
              <a:gd name="connsiteY15" fmla="*/ 3520867 h 6002314"/>
              <a:gd name="connsiteX16" fmla="*/ 0 w 4575462"/>
              <a:gd name="connsiteY16" fmla="*/ 3000683 h 6002314"/>
              <a:gd name="connsiteX17" fmla="*/ 34527 w 4575462"/>
              <a:gd name="connsiteY17" fmla="*/ 2480452 h 6002314"/>
              <a:gd name="connsiteX18" fmla="*/ 139057 w 4575462"/>
              <a:gd name="connsiteY18" fmla="*/ 1969707 h 6002314"/>
              <a:gd name="connsiteX19" fmla="*/ 316436 w 4575462"/>
              <a:gd name="connsiteY19" fmla="*/ 1479592 h 6002314"/>
              <a:gd name="connsiteX20" fmla="*/ 568275 w 4575462"/>
              <a:gd name="connsiteY20" fmla="*/ 1023483 h 6002314"/>
              <a:gd name="connsiteX21" fmla="*/ 897042 w 4575462"/>
              <a:gd name="connsiteY21" fmla="*/ 619639 h 6002314"/>
              <a:gd name="connsiteX22" fmla="*/ 1302119 w 4575462"/>
              <a:gd name="connsiteY22" fmla="*/ 293006 h 6002314"/>
              <a:gd name="connsiteX23" fmla="*/ 1774590 w 4575462"/>
              <a:gd name="connsiteY23" fmla="*/ 76121 h 6002314"/>
              <a:gd name="connsiteX24" fmla="*/ 2288466 w 4575462"/>
              <a:gd name="connsiteY24" fmla="*/ 0 h 6002314"/>
              <a:gd name="connsiteX25" fmla="*/ 2802390 w 4575462"/>
              <a:gd name="connsiteY25" fmla="*/ 76074 h 6002314"/>
              <a:gd name="connsiteX26" fmla="*/ 3274624 w 4575462"/>
              <a:gd name="connsiteY26" fmla="*/ 293338 h 6002314"/>
              <a:gd name="connsiteX27" fmla="*/ 3679417 w 4575462"/>
              <a:gd name="connsiteY27" fmla="*/ 620113 h 6002314"/>
              <a:gd name="connsiteX28" fmla="*/ 4007899 w 4575462"/>
              <a:gd name="connsiteY28" fmla="*/ 1024005 h 6002314"/>
              <a:gd name="connsiteX29" fmla="*/ 4259501 w 4575462"/>
              <a:gd name="connsiteY29" fmla="*/ 1480066 h 6002314"/>
              <a:gd name="connsiteX30" fmla="*/ 4436595 w 4575462"/>
              <a:gd name="connsiteY30" fmla="*/ 1970086 h 6002314"/>
              <a:gd name="connsiteX31" fmla="*/ 4540840 w 4575462"/>
              <a:gd name="connsiteY31" fmla="*/ 2480690 h 6002314"/>
              <a:gd name="connsiteX32" fmla="*/ 4575463 w 4575462"/>
              <a:gd name="connsiteY32" fmla="*/ 3000683 h 6002314"/>
              <a:gd name="connsiteX33" fmla="*/ 4555211 w 4575462"/>
              <a:gd name="connsiteY33" fmla="*/ 3000683 h 6002314"/>
              <a:gd name="connsiteX34" fmla="*/ 4521727 w 4575462"/>
              <a:gd name="connsiteY34" fmla="*/ 2483203 h 6002314"/>
              <a:gd name="connsiteX35" fmla="*/ 4419047 w 4575462"/>
              <a:gd name="connsiteY35" fmla="*/ 1974924 h 6002314"/>
              <a:gd name="connsiteX36" fmla="*/ 3996706 w 4575462"/>
              <a:gd name="connsiteY36" fmla="*/ 1031451 h 6002314"/>
              <a:gd name="connsiteX37" fmla="*/ 3671544 w 4575462"/>
              <a:gd name="connsiteY37" fmla="*/ 627891 h 6002314"/>
              <a:gd name="connsiteX38" fmla="*/ 3269834 w 4575462"/>
              <a:gd name="connsiteY38" fmla="*/ 300879 h 6002314"/>
              <a:gd name="connsiteX39" fmla="*/ 2800018 w 4575462"/>
              <a:gd name="connsiteY39" fmla="*/ 83852 h 6002314"/>
              <a:gd name="connsiteX40" fmla="*/ 2288466 w 4575462"/>
              <a:gd name="connsiteY40" fmla="*/ 7304 h 6002314"/>
              <a:gd name="connsiteX41" fmla="*/ 1776915 w 4575462"/>
              <a:gd name="connsiteY41" fmla="*/ 83804 h 6002314"/>
              <a:gd name="connsiteX42" fmla="*/ 1307289 w 4575462"/>
              <a:gd name="connsiteY42" fmla="*/ 301211 h 6002314"/>
              <a:gd name="connsiteX43" fmla="*/ 905863 w 4575462"/>
              <a:gd name="connsiteY43" fmla="*/ 628365 h 6002314"/>
              <a:gd name="connsiteX44" fmla="*/ 580986 w 4575462"/>
              <a:gd name="connsiteY44" fmla="*/ 1031973 h 6002314"/>
              <a:gd name="connsiteX45" fmla="*/ 159119 w 4575462"/>
              <a:gd name="connsiteY45" fmla="*/ 1975303 h 6002314"/>
              <a:gd name="connsiteX46" fmla="*/ 56723 w 4575462"/>
              <a:gd name="connsiteY46" fmla="*/ 2483440 h 6002314"/>
              <a:gd name="connsiteX47" fmla="*/ 23097 w 4575462"/>
              <a:gd name="connsiteY47" fmla="*/ 3000731 h 6002314"/>
              <a:gd name="connsiteX48" fmla="*/ 56628 w 4575462"/>
              <a:gd name="connsiteY48" fmla="*/ 3518021 h 6002314"/>
              <a:gd name="connsiteX49" fmla="*/ 159356 w 4575462"/>
              <a:gd name="connsiteY49" fmla="*/ 4026064 h 6002314"/>
              <a:gd name="connsiteX50" fmla="*/ 333414 w 4575462"/>
              <a:gd name="connsiteY50" fmla="*/ 4514233 h 6002314"/>
              <a:gd name="connsiteX51" fmla="*/ 581507 w 4575462"/>
              <a:gd name="connsiteY51" fmla="*/ 4969110 h 6002314"/>
              <a:gd name="connsiteX52" fmla="*/ 906385 w 4575462"/>
              <a:gd name="connsiteY52" fmla="*/ 5372527 h 6002314"/>
              <a:gd name="connsiteX53" fmla="*/ 1307763 w 4575462"/>
              <a:gd name="connsiteY53" fmla="*/ 5699396 h 6002314"/>
              <a:gd name="connsiteX54" fmla="*/ 1777199 w 4575462"/>
              <a:gd name="connsiteY54" fmla="*/ 5916424 h 6002314"/>
              <a:gd name="connsiteX55" fmla="*/ 2288419 w 4575462"/>
              <a:gd name="connsiteY55" fmla="*/ 5993067 h 6002314"/>
              <a:gd name="connsiteX56" fmla="*/ 2799686 w 4575462"/>
              <a:gd name="connsiteY56" fmla="*/ 5916614 h 6002314"/>
              <a:gd name="connsiteX57" fmla="*/ 3269312 w 4575462"/>
              <a:gd name="connsiteY57" fmla="*/ 5699729 h 6002314"/>
              <a:gd name="connsiteX58" fmla="*/ 3670928 w 4575462"/>
              <a:gd name="connsiteY58" fmla="*/ 5372954 h 6002314"/>
              <a:gd name="connsiteX59" fmla="*/ 3996089 w 4575462"/>
              <a:gd name="connsiteY59" fmla="*/ 4969584 h 6002314"/>
              <a:gd name="connsiteX60" fmla="*/ 4418715 w 4575462"/>
              <a:gd name="connsiteY60" fmla="*/ 4026395 h 6002314"/>
              <a:gd name="connsiteX61" fmla="*/ 4521538 w 4575462"/>
              <a:gd name="connsiteY61" fmla="*/ 3518211 h 6002314"/>
              <a:gd name="connsiteX62" fmla="*/ 4555211 w 4575462"/>
              <a:gd name="connsiteY62" fmla="*/ 3000683 h 6002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837" h="6953">
                <a:moveTo>
                  <a:pt x="5837" y="6523"/>
                </a:moveTo>
                <a:lnTo>
                  <a:pt x="5837" y="6572"/>
                </a:lnTo>
                <a:lnTo>
                  <a:pt x="5817" y="6610"/>
                </a:lnTo>
                <a:cubicBezTo>
                  <a:pt x="5759" y="6717"/>
                  <a:pt x="5697" y="6822"/>
                  <a:pt x="5631" y="6924"/>
                </a:cubicBezTo>
                <a:lnTo>
                  <a:pt x="5612" y="6953"/>
                </a:lnTo>
                <a:lnTo>
                  <a:pt x="5587" y="6953"/>
                </a:lnTo>
                <a:lnTo>
                  <a:pt x="5589" y="6951"/>
                </a:lnTo>
                <a:cubicBezTo>
                  <a:pt x="5672" y="6824"/>
                  <a:pt x="5749" y="6694"/>
                  <a:pt x="5818" y="6560"/>
                </a:cubicBezTo>
                <a:lnTo>
                  <a:pt x="5837" y="6523"/>
                </a:lnTo>
                <a:close/>
                <a:moveTo>
                  <a:pt x="3201" y="0"/>
                </a:moveTo>
                <a:cubicBezTo>
                  <a:pt x="3444" y="0"/>
                  <a:pt x="3686" y="36"/>
                  <a:pt x="3919" y="106"/>
                </a:cubicBezTo>
                <a:cubicBezTo>
                  <a:pt x="4152" y="177"/>
                  <a:pt x="4374" y="281"/>
                  <a:pt x="4580" y="410"/>
                </a:cubicBezTo>
                <a:cubicBezTo>
                  <a:pt x="4785" y="540"/>
                  <a:pt x="4975" y="695"/>
                  <a:pt x="5146" y="867"/>
                </a:cubicBezTo>
                <a:cubicBezTo>
                  <a:pt x="5317" y="1040"/>
                  <a:pt x="5470" y="1230"/>
                  <a:pt x="5605" y="1432"/>
                </a:cubicBezTo>
                <a:cubicBezTo>
                  <a:pt x="5681" y="1546"/>
                  <a:pt x="5752" y="1663"/>
                  <a:pt x="5816" y="1784"/>
                </a:cubicBezTo>
                <a:lnTo>
                  <a:pt x="5837" y="1823"/>
                </a:lnTo>
                <a:lnTo>
                  <a:pt x="5837" y="1869"/>
                </a:lnTo>
                <a:lnTo>
                  <a:pt x="5819" y="1834"/>
                </a:lnTo>
                <a:cubicBezTo>
                  <a:pt x="5749" y="1700"/>
                  <a:pt x="5673" y="1569"/>
                  <a:pt x="5590" y="1443"/>
                </a:cubicBezTo>
                <a:cubicBezTo>
                  <a:pt x="5456" y="1241"/>
                  <a:pt x="5304" y="1051"/>
                  <a:pt x="5135" y="878"/>
                </a:cubicBezTo>
                <a:cubicBezTo>
                  <a:pt x="4965" y="706"/>
                  <a:pt x="4778" y="550"/>
                  <a:pt x="4573" y="421"/>
                </a:cubicBezTo>
                <a:cubicBezTo>
                  <a:pt x="4368" y="292"/>
                  <a:pt x="4147" y="188"/>
                  <a:pt x="3916" y="117"/>
                </a:cubicBezTo>
                <a:cubicBezTo>
                  <a:pt x="3684" y="47"/>
                  <a:pt x="3443" y="11"/>
                  <a:pt x="3201" y="10"/>
                </a:cubicBezTo>
                <a:cubicBezTo>
                  <a:pt x="2958" y="11"/>
                  <a:pt x="2717" y="47"/>
                  <a:pt x="2485" y="117"/>
                </a:cubicBezTo>
                <a:cubicBezTo>
                  <a:pt x="2254" y="188"/>
                  <a:pt x="2033" y="292"/>
                  <a:pt x="1828" y="421"/>
                </a:cubicBezTo>
                <a:cubicBezTo>
                  <a:pt x="1624" y="551"/>
                  <a:pt x="1436" y="706"/>
                  <a:pt x="1267" y="879"/>
                </a:cubicBezTo>
                <a:cubicBezTo>
                  <a:pt x="1097" y="1051"/>
                  <a:pt x="946" y="1242"/>
                  <a:pt x="813" y="1443"/>
                </a:cubicBezTo>
                <a:cubicBezTo>
                  <a:pt x="546" y="1847"/>
                  <a:pt x="351" y="2297"/>
                  <a:pt x="223" y="2763"/>
                </a:cubicBezTo>
                <a:cubicBezTo>
                  <a:pt x="158" y="2996"/>
                  <a:pt x="111" y="3234"/>
                  <a:pt x="79" y="3473"/>
                </a:cubicBezTo>
                <a:cubicBezTo>
                  <a:pt x="47" y="3713"/>
                  <a:pt x="33" y="3955"/>
                  <a:pt x="32" y="4197"/>
                </a:cubicBezTo>
                <a:cubicBezTo>
                  <a:pt x="33" y="4439"/>
                  <a:pt x="47" y="4681"/>
                  <a:pt x="79" y="4920"/>
                </a:cubicBezTo>
                <a:cubicBezTo>
                  <a:pt x="111" y="5160"/>
                  <a:pt x="159" y="5398"/>
                  <a:pt x="223" y="5631"/>
                </a:cubicBezTo>
                <a:cubicBezTo>
                  <a:pt x="287" y="5864"/>
                  <a:pt x="368" y="6093"/>
                  <a:pt x="466" y="6314"/>
                </a:cubicBezTo>
                <a:cubicBezTo>
                  <a:pt x="564" y="6535"/>
                  <a:pt x="680" y="6748"/>
                  <a:pt x="813" y="6950"/>
                </a:cubicBezTo>
                <a:lnTo>
                  <a:pt x="815" y="6953"/>
                </a:lnTo>
                <a:lnTo>
                  <a:pt x="788" y="6953"/>
                </a:lnTo>
                <a:lnTo>
                  <a:pt x="769" y="6925"/>
                </a:lnTo>
                <a:cubicBezTo>
                  <a:pt x="644" y="6734"/>
                  <a:pt x="535" y="6532"/>
                  <a:pt x="442" y="6324"/>
                </a:cubicBezTo>
                <a:cubicBezTo>
                  <a:pt x="342" y="6103"/>
                  <a:pt x="260" y="5873"/>
                  <a:pt x="194" y="5639"/>
                </a:cubicBezTo>
                <a:cubicBezTo>
                  <a:pt x="129" y="5404"/>
                  <a:pt x="81" y="5165"/>
                  <a:pt x="48" y="4924"/>
                </a:cubicBezTo>
                <a:cubicBezTo>
                  <a:pt x="16" y="4683"/>
                  <a:pt x="1" y="4440"/>
                  <a:pt x="0" y="4197"/>
                </a:cubicBezTo>
                <a:cubicBezTo>
                  <a:pt x="1" y="3954"/>
                  <a:pt x="16" y="3710"/>
                  <a:pt x="48" y="3469"/>
                </a:cubicBezTo>
                <a:cubicBezTo>
                  <a:pt x="81" y="3228"/>
                  <a:pt x="129" y="2989"/>
                  <a:pt x="194" y="2755"/>
                </a:cubicBezTo>
                <a:cubicBezTo>
                  <a:pt x="260" y="2521"/>
                  <a:pt x="343" y="2291"/>
                  <a:pt x="443" y="2069"/>
                </a:cubicBezTo>
                <a:cubicBezTo>
                  <a:pt x="542" y="1848"/>
                  <a:pt x="660" y="1634"/>
                  <a:pt x="795" y="1431"/>
                </a:cubicBezTo>
                <a:cubicBezTo>
                  <a:pt x="930" y="1229"/>
                  <a:pt x="1083" y="1039"/>
                  <a:pt x="1255" y="867"/>
                </a:cubicBezTo>
                <a:cubicBezTo>
                  <a:pt x="1426" y="694"/>
                  <a:pt x="1615" y="539"/>
                  <a:pt x="1821" y="410"/>
                </a:cubicBezTo>
                <a:cubicBezTo>
                  <a:pt x="2027" y="281"/>
                  <a:pt x="2249" y="177"/>
                  <a:pt x="2482" y="106"/>
                </a:cubicBezTo>
                <a:cubicBezTo>
                  <a:pt x="2715" y="36"/>
                  <a:pt x="2957" y="0"/>
                  <a:pt x="3201" y="0"/>
                </a:cubicBezTo>
                <a:close/>
              </a:path>
            </a:pathLst>
          </a:custGeom>
          <a:solidFill>
            <a:srgbClr val="FFFFFF"/>
          </a:solidFill>
          <a:ln w="4740" cap="flat">
            <a:noFill/>
            <a:prstDash val="solid"/>
            <a:miter/>
          </a:ln>
        </p:spPr>
        <p:txBody>
          <a:bodyPr wrap="square" rtlCol="0" anchor="ctr">
            <a:noAutofit/>
          </a:bodyPr>
          <a:lstStyle/>
          <a:p>
            <a:endParaRPr lang="zh-CN" altLang="en-US" sz="1800"/>
          </a:p>
        </p:txBody>
      </p:sp>
      <p:sp>
        <p:nvSpPr>
          <p:cNvPr id="81" name="任意多边形: 形状 80"/>
          <p:cNvSpPr/>
          <p:nvPr userDrawn="1">
            <p:custDataLst>
              <p:tags r:id="rId13"/>
            </p:custDataLst>
          </p:nvPr>
        </p:nvSpPr>
        <p:spPr>
          <a:xfrm>
            <a:off x="8132445" y="4048125"/>
            <a:ext cx="4058355" cy="11431"/>
          </a:xfrm>
          <a:custGeom>
            <a:avLst/>
            <a:gdLst>
              <a:gd name="connsiteX0" fmla="*/ 1328 w 5527709"/>
              <a:gd name="connsiteY0" fmla="*/ 5027 h 12615"/>
              <a:gd name="connsiteX1" fmla="*/ 692013 w 5527709"/>
              <a:gd name="connsiteY1" fmla="*/ 2561 h 12615"/>
              <a:gd name="connsiteX2" fmla="*/ 1382698 w 5527709"/>
              <a:gd name="connsiteY2" fmla="*/ 1138 h 12615"/>
              <a:gd name="connsiteX3" fmla="*/ 2764068 w 5527709"/>
              <a:gd name="connsiteY3" fmla="*/ 0 h 12615"/>
              <a:gd name="connsiteX4" fmla="*/ 4145438 w 5527709"/>
              <a:gd name="connsiteY4" fmla="*/ 1233 h 12615"/>
              <a:gd name="connsiteX5" fmla="*/ 4836123 w 5527709"/>
              <a:gd name="connsiteY5" fmla="*/ 2751 h 12615"/>
              <a:gd name="connsiteX6" fmla="*/ 5526808 w 5527709"/>
              <a:gd name="connsiteY6" fmla="*/ 5407 h 12615"/>
              <a:gd name="connsiteX7" fmla="*/ 5527710 w 5527709"/>
              <a:gd name="connsiteY7" fmla="*/ 6308 h 12615"/>
              <a:gd name="connsiteX8" fmla="*/ 5526808 w 5527709"/>
              <a:gd name="connsiteY8" fmla="*/ 7209 h 12615"/>
              <a:gd name="connsiteX9" fmla="*/ 4836123 w 5527709"/>
              <a:gd name="connsiteY9" fmla="*/ 9865 h 12615"/>
              <a:gd name="connsiteX10" fmla="*/ 4145438 w 5527709"/>
              <a:gd name="connsiteY10" fmla="*/ 11383 h 12615"/>
              <a:gd name="connsiteX11" fmla="*/ 2764068 w 5527709"/>
              <a:gd name="connsiteY11" fmla="*/ 12616 h 12615"/>
              <a:gd name="connsiteX12" fmla="*/ 1382698 w 5527709"/>
              <a:gd name="connsiteY12" fmla="*/ 11477 h 12615"/>
              <a:gd name="connsiteX13" fmla="*/ 692013 w 5527709"/>
              <a:gd name="connsiteY13" fmla="*/ 10055 h 12615"/>
              <a:gd name="connsiteX14" fmla="*/ 1328 w 5527709"/>
              <a:gd name="connsiteY14" fmla="*/ 7588 h 12615"/>
              <a:gd name="connsiteX15" fmla="*/ 0 w 5527709"/>
              <a:gd name="connsiteY15" fmla="*/ 6260 h 12615"/>
              <a:gd name="connsiteX16" fmla="*/ 1328 w 5527709"/>
              <a:gd name="connsiteY16" fmla="*/ 5027 h 12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391" h="18">
                <a:moveTo>
                  <a:pt x="3866" y="0"/>
                </a:moveTo>
                <a:lnTo>
                  <a:pt x="5798" y="2"/>
                </a:lnTo>
                <a:lnTo>
                  <a:pt x="6391" y="3"/>
                </a:lnTo>
                <a:lnTo>
                  <a:pt x="6391" y="15"/>
                </a:lnTo>
                <a:lnTo>
                  <a:pt x="5798" y="16"/>
                </a:lnTo>
                <a:lnTo>
                  <a:pt x="3866" y="18"/>
                </a:lnTo>
                <a:lnTo>
                  <a:pt x="1934" y="16"/>
                </a:lnTo>
                <a:lnTo>
                  <a:pt x="968" y="14"/>
                </a:lnTo>
                <a:lnTo>
                  <a:pt x="2" y="11"/>
                </a:lnTo>
                <a:cubicBezTo>
                  <a:pt x="1" y="11"/>
                  <a:pt x="0" y="10"/>
                  <a:pt x="0" y="9"/>
                </a:cubicBezTo>
                <a:cubicBezTo>
                  <a:pt x="0" y="8"/>
                  <a:pt x="1" y="7"/>
                  <a:pt x="2" y="7"/>
                </a:cubicBezTo>
                <a:lnTo>
                  <a:pt x="968" y="4"/>
                </a:lnTo>
                <a:lnTo>
                  <a:pt x="1934" y="2"/>
                </a:lnTo>
                <a:lnTo>
                  <a:pt x="3866" y="0"/>
                </a:lnTo>
                <a:close/>
              </a:path>
            </a:pathLst>
          </a:custGeom>
          <a:solidFill>
            <a:srgbClr val="FFFFFF"/>
          </a:solidFill>
          <a:ln w="4740" cap="flat">
            <a:noFill/>
            <a:prstDash val="solid"/>
            <a:miter/>
          </a:ln>
        </p:spPr>
        <p:txBody>
          <a:bodyPr wrap="square" rtlCol="0" anchor="ctr">
            <a:noAutofit/>
          </a:bodyPr>
          <a:lstStyle/>
          <a:p>
            <a:endParaRPr lang="zh-CN" altLang="en-US" sz="1800"/>
          </a:p>
        </p:txBody>
      </p:sp>
      <p:sp>
        <p:nvSpPr>
          <p:cNvPr id="82" name="任意多边形: 形状 81"/>
          <p:cNvSpPr/>
          <p:nvPr userDrawn="1">
            <p:custDataLst>
              <p:tags r:id="rId14"/>
            </p:custDataLst>
          </p:nvPr>
        </p:nvSpPr>
        <p:spPr>
          <a:xfrm>
            <a:off x="8843645" y="3020695"/>
            <a:ext cx="3347085" cy="11431"/>
          </a:xfrm>
          <a:custGeom>
            <a:avLst/>
            <a:gdLst>
              <a:gd name="connsiteX0" fmla="*/ 1328 w 3925137"/>
              <a:gd name="connsiteY0" fmla="*/ 5027 h 12615"/>
              <a:gd name="connsiteX1" fmla="*/ 491680 w 3925137"/>
              <a:gd name="connsiteY1" fmla="*/ 2561 h 12615"/>
              <a:gd name="connsiteX2" fmla="*/ 982031 w 3925137"/>
              <a:gd name="connsiteY2" fmla="*/ 1138 h 12615"/>
              <a:gd name="connsiteX3" fmla="*/ 1962782 w 3925137"/>
              <a:gd name="connsiteY3" fmla="*/ 0 h 12615"/>
              <a:gd name="connsiteX4" fmla="*/ 2943533 w 3925137"/>
              <a:gd name="connsiteY4" fmla="*/ 1233 h 12615"/>
              <a:gd name="connsiteX5" fmla="*/ 3433885 w 3925137"/>
              <a:gd name="connsiteY5" fmla="*/ 2751 h 12615"/>
              <a:gd name="connsiteX6" fmla="*/ 3924237 w 3925137"/>
              <a:gd name="connsiteY6" fmla="*/ 5407 h 12615"/>
              <a:gd name="connsiteX7" fmla="*/ 3925138 w 3925137"/>
              <a:gd name="connsiteY7" fmla="*/ 6308 h 12615"/>
              <a:gd name="connsiteX8" fmla="*/ 3924237 w 3925137"/>
              <a:gd name="connsiteY8" fmla="*/ 7209 h 12615"/>
              <a:gd name="connsiteX9" fmla="*/ 3433885 w 3925137"/>
              <a:gd name="connsiteY9" fmla="*/ 9865 h 12615"/>
              <a:gd name="connsiteX10" fmla="*/ 2943533 w 3925137"/>
              <a:gd name="connsiteY10" fmla="*/ 11383 h 12615"/>
              <a:gd name="connsiteX11" fmla="*/ 1962782 w 3925137"/>
              <a:gd name="connsiteY11" fmla="*/ 12616 h 12615"/>
              <a:gd name="connsiteX12" fmla="*/ 982031 w 3925137"/>
              <a:gd name="connsiteY12" fmla="*/ 11477 h 12615"/>
              <a:gd name="connsiteX13" fmla="*/ 491680 w 3925137"/>
              <a:gd name="connsiteY13" fmla="*/ 10055 h 12615"/>
              <a:gd name="connsiteX14" fmla="*/ 1328 w 3925137"/>
              <a:gd name="connsiteY14" fmla="*/ 7588 h 12615"/>
              <a:gd name="connsiteX15" fmla="*/ 0 w 3925137"/>
              <a:gd name="connsiteY15" fmla="*/ 6260 h 12615"/>
              <a:gd name="connsiteX16" fmla="*/ 1328 w 3925137"/>
              <a:gd name="connsiteY16" fmla="*/ 5027 h 12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71" h="18">
                <a:moveTo>
                  <a:pt x="2745" y="0"/>
                </a:moveTo>
                <a:lnTo>
                  <a:pt x="4117" y="2"/>
                </a:lnTo>
                <a:lnTo>
                  <a:pt x="4803" y="4"/>
                </a:lnTo>
                <a:lnTo>
                  <a:pt x="5271" y="7"/>
                </a:lnTo>
                <a:lnTo>
                  <a:pt x="5271" y="11"/>
                </a:lnTo>
                <a:lnTo>
                  <a:pt x="4803" y="14"/>
                </a:lnTo>
                <a:lnTo>
                  <a:pt x="4117" y="16"/>
                </a:lnTo>
                <a:lnTo>
                  <a:pt x="2745" y="18"/>
                </a:lnTo>
                <a:lnTo>
                  <a:pt x="1374" y="16"/>
                </a:lnTo>
                <a:lnTo>
                  <a:pt x="688" y="14"/>
                </a:lnTo>
                <a:lnTo>
                  <a:pt x="2" y="11"/>
                </a:lnTo>
                <a:cubicBezTo>
                  <a:pt x="1" y="11"/>
                  <a:pt x="0" y="10"/>
                  <a:pt x="0" y="9"/>
                </a:cubicBezTo>
                <a:cubicBezTo>
                  <a:pt x="0" y="8"/>
                  <a:pt x="1" y="7"/>
                  <a:pt x="2" y="7"/>
                </a:cubicBezTo>
                <a:lnTo>
                  <a:pt x="688" y="4"/>
                </a:lnTo>
                <a:lnTo>
                  <a:pt x="1374" y="2"/>
                </a:lnTo>
                <a:lnTo>
                  <a:pt x="2745" y="0"/>
                </a:lnTo>
                <a:close/>
              </a:path>
            </a:pathLst>
          </a:custGeom>
          <a:solidFill>
            <a:srgbClr val="FFFFFF"/>
          </a:solidFill>
          <a:ln w="4740" cap="flat">
            <a:noFill/>
            <a:prstDash val="solid"/>
            <a:miter/>
          </a:ln>
        </p:spPr>
        <p:txBody>
          <a:bodyPr wrap="square" rtlCol="0" anchor="ctr">
            <a:noAutofit/>
          </a:bodyPr>
          <a:lstStyle/>
          <a:p>
            <a:endParaRPr lang="zh-CN" altLang="en-US" sz="1800"/>
          </a:p>
        </p:txBody>
      </p:sp>
      <p:sp>
        <p:nvSpPr>
          <p:cNvPr id="83" name="任意多边形: 形状 82"/>
          <p:cNvSpPr/>
          <p:nvPr userDrawn="1">
            <p:custDataLst>
              <p:tags r:id="rId15"/>
            </p:custDataLst>
          </p:nvPr>
        </p:nvSpPr>
        <p:spPr>
          <a:xfrm>
            <a:off x="7919085" y="5075555"/>
            <a:ext cx="4271715" cy="11431"/>
          </a:xfrm>
          <a:custGeom>
            <a:avLst/>
            <a:gdLst>
              <a:gd name="connsiteX0" fmla="*/ 1328 w 6007674"/>
              <a:gd name="connsiteY0" fmla="*/ 5027 h 12615"/>
              <a:gd name="connsiteX1" fmla="*/ 752009 w 6007674"/>
              <a:gd name="connsiteY1" fmla="*/ 2561 h 12615"/>
              <a:gd name="connsiteX2" fmla="*/ 1502689 w 6007674"/>
              <a:gd name="connsiteY2" fmla="*/ 1138 h 12615"/>
              <a:gd name="connsiteX3" fmla="*/ 3004051 w 6007674"/>
              <a:gd name="connsiteY3" fmla="*/ 0 h 12615"/>
              <a:gd name="connsiteX4" fmla="*/ 4505412 w 6007674"/>
              <a:gd name="connsiteY4" fmla="*/ 1233 h 12615"/>
              <a:gd name="connsiteX5" fmla="*/ 5256093 w 6007674"/>
              <a:gd name="connsiteY5" fmla="*/ 2751 h 12615"/>
              <a:gd name="connsiteX6" fmla="*/ 6006773 w 6007674"/>
              <a:gd name="connsiteY6" fmla="*/ 5407 h 12615"/>
              <a:gd name="connsiteX7" fmla="*/ 6007675 w 6007674"/>
              <a:gd name="connsiteY7" fmla="*/ 6308 h 12615"/>
              <a:gd name="connsiteX8" fmla="*/ 6006773 w 6007674"/>
              <a:gd name="connsiteY8" fmla="*/ 7209 h 12615"/>
              <a:gd name="connsiteX9" fmla="*/ 5256093 w 6007674"/>
              <a:gd name="connsiteY9" fmla="*/ 9865 h 12615"/>
              <a:gd name="connsiteX10" fmla="*/ 4505412 w 6007674"/>
              <a:gd name="connsiteY10" fmla="*/ 11383 h 12615"/>
              <a:gd name="connsiteX11" fmla="*/ 3004051 w 6007674"/>
              <a:gd name="connsiteY11" fmla="*/ 12616 h 12615"/>
              <a:gd name="connsiteX12" fmla="*/ 1502689 w 6007674"/>
              <a:gd name="connsiteY12" fmla="*/ 11478 h 12615"/>
              <a:gd name="connsiteX13" fmla="*/ 752009 w 6007674"/>
              <a:gd name="connsiteY13" fmla="*/ 10055 h 12615"/>
              <a:gd name="connsiteX14" fmla="*/ 1328 w 6007674"/>
              <a:gd name="connsiteY14" fmla="*/ 7589 h 12615"/>
              <a:gd name="connsiteX15" fmla="*/ 0 w 6007674"/>
              <a:gd name="connsiteY15" fmla="*/ 6260 h 12615"/>
              <a:gd name="connsiteX16" fmla="*/ 1328 w 6007674"/>
              <a:gd name="connsiteY16" fmla="*/ 5027 h 12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27" h="18">
                <a:moveTo>
                  <a:pt x="4201" y="0"/>
                </a:moveTo>
                <a:lnTo>
                  <a:pt x="6301" y="2"/>
                </a:lnTo>
                <a:lnTo>
                  <a:pt x="6727" y="3"/>
                </a:lnTo>
                <a:lnTo>
                  <a:pt x="6727" y="15"/>
                </a:lnTo>
                <a:lnTo>
                  <a:pt x="6301" y="16"/>
                </a:lnTo>
                <a:lnTo>
                  <a:pt x="4201" y="18"/>
                </a:lnTo>
                <a:lnTo>
                  <a:pt x="2102" y="16"/>
                </a:lnTo>
                <a:lnTo>
                  <a:pt x="1052" y="14"/>
                </a:lnTo>
                <a:lnTo>
                  <a:pt x="2" y="11"/>
                </a:lnTo>
                <a:cubicBezTo>
                  <a:pt x="1" y="11"/>
                  <a:pt x="0" y="10"/>
                  <a:pt x="0" y="9"/>
                </a:cubicBezTo>
                <a:cubicBezTo>
                  <a:pt x="0" y="8"/>
                  <a:pt x="1" y="7"/>
                  <a:pt x="2" y="7"/>
                </a:cubicBezTo>
                <a:lnTo>
                  <a:pt x="1052" y="4"/>
                </a:lnTo>
                <a:lnTo>
                  <a:pt x="2102" y="2"/>
                </a:lnTo>
                <a:lnTo>
                  <a:pt x="4201" y="0"/>
                </a:lnTo>
                <a:close/>
              </a:path>
            </a:pathLst>
          </a:custGeom>
          <a:solidFill>
            <a:srgbClr val="FFFFFF"/>
          </a:solidFill>
          <a:ln w="4740" cap="flat">
            <a:noFill/>
            <a:prstDash val="solid"/>
            <a:miter/>
          </a:ln>
        </p:spPr>
        <p:txBody>
          <a:bodyPr wrap="square" rtlCol="0" anchor="ctr">
            <a:noAutofit/>
          </a:bodyPr>
          <a:lstStyle/>
          <a:p>
            <a:endParaRPr lang="zh-CN" altLang="en-US" sz="1800"/>
          </a:p>
        </p:txBody>
      </p:sp>
      <p:sp>
        <p:nvSpPr>
          <p:cNvPr id="84" name="任意多边形: 形状 83"/>
          <p:cNvSpPr/>
          <p:nvPr userDrawn="1">
            <p:custDataLst>
              <p:tags r:id="rId16"/>
            </p:custDataLst>
          </p:nvPr>
        </p:nvSpPr>
        <p:spPr>
          <a:xfrm>
            <a:off x="8132445" y="6102985"/>
            <a:ext cx="4058355" cy="11431"/>
          </a:xfrm>
          <a:custGeom>
            <a:avLst/>
            <a:gdLst>
              <a:gd name="connsiteX0" fmla="*/ 1328 w 5527709"/>
              <a:gd name="connsiteY0" fmla="*/ 5027 h 12615"/>
              <a:gd name="connsiteX1" fmla="*/ 692013 w 5527709"/>
              <a:gd name="connsiteY1" fmla="*/ 2561 h 12615"/>
              <a:gd name="connsiteX2" fmla="*/ 1382698 w 5527709"/>
              <a:gd name="connsiteY2" fmla="*/ 1138 h 12615"/>
              <a:gd name="connsiteX3" fmla="*/ 2764068 w 5527709"/>
              <a:gd name="connsiteY3" fmla="*/ 0 h 12615"/>
              <a:gd name="connsiteX4" fmla="*/ 4145438 w 5527709"/>
              <a:gd name="connsiteY4" fmla="*/ 1233 h 12615"/>
              <a:gd name="connsiteX5" fmla="*/ 4836123 w 5527709"/>
              <a:gd name="connsiteY5" fmla="*/ 2751 h 12615"/>
              <a:gd name="connsiteX6" fmla="*/ 5526808 w 5527709"/>
              <a:gd name="connsiteY6" fmla="*/ 5407 h 12615"/>
              <a:gd name="connsiteX7" fmla="*/ 5527710 w 5527709"/>
              <a:gd name="connsiteY7" fmla="*/ 6308 h 12615"/>
              <a:gd name="connsiteX8" fmla="*/ 5526808 w 5527709"/>
              <a:gd name="connsiteY8" fmla="*/ 7209 h 12615"/>
              <a:gd name="connsiteX9" fmla="*/ 4836123 w 5527709"/>
              <a:gd name="connsiteY9" fmla="*/ 9865 h 12615"/>
              <a:gd name="connsiteX10" fmla="*/ 4145438 w 5527709"/>
              <a:gd name="connsiteY10" fmla="*/ 11382 h 12615"/>
              <a:gd name="connsiteX11" fmla="*/ 2764068 w 5527709"/>
              <a:gd name="connsiteY11" fmla="*/ 12616 h 12615"/>
              <a:gd name="connsiteX12" fmla="*/ 1382698 w 5527709"/>
              <a:gd name="connsiteY12" fmla="*/ 11477 h 12615"/>
              <a:gd name="connsiteX13" fmla="*/ 692013 w 5527709"/>
              <a:gd name="connsiteY13" fmla="*/ 10055 h 12615"/>
              <a:gd name="connsiteX14" fmla="*/ 1328 w 5527709"/>
              <a:gd name="connsiteY14" fmla="*/ 7588 h 12615"/>
              <a:gd name="connsiteX15" fmla="*/ 0 w 5527709"/>
              <a:gd name="connsiteY15" fmla="*/ 6260 h 12615"/>
              <a:gd name="connsiteX16" fmla="*/ 1328 w 5527709"/>
              <a:gd name="connsiteY16" fmla="*/ 5027 h 12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391" h="18">
                <a:moveTo>
                  <a:pt x="3866" y="0"/>
                </a:moveTo>
                <a:lnTo>
                  <a:pt x="5798" y="2"/>
                </a:lnTo>
                <a:lnTo>
                  <a:pt x="6391" y="3"/>
                </a:lnTo>
                <a:lnTo>
                  <a:pt x="6391" y="15"/>
                </a:lnTo>
                <a:lnTo>
                  <a:pt x="5798" y="16"/>
                </a:lnTo>
                <a:lnTo>
                  <a:pt x="3866" y="18"/>
                </a:lnTo>
                <a:lnTo>
                  <a:pt x="1934" y="16"/>
                </a:lnTo>
                <a:lnTo>
                  <a:pt x="968" y="14"/>
                </a:lnTo>
                <a:lnTo>
                  <a:pt x="2" y="11"/>
                </a:lnTo>
                <a:cubicBezTo>
                  <a:pt x="1" y="11"/>
                  <a:pt x="0" y="10"/>
                  <a:pt x="0" y="9"/>
                </a:cubicBezTo>
                <a:cubicBezTo>
                  <a:pt x="0" y="8"/>
                  <a:pt x="1" y="7"/>
                  <a:pt x="2" y="7"/>
                </a:cubicBezTo>
                <a:lnTo>
                  <a:pt x="968" y="4"/>
                </a:lnTo>
                <a:lnTo>
                  <a:pt x="1934" y="2"/>
                </a:lnTo>
                <a:lnTo>
                  <a:pt x="3866" y="0"/>
                </a:lnTo>
                <a:close/>
              </a:path>
            </a:pathLst>
          </a:custGeom>
          <a:solidFill>
            <a:srgbClr val="FFFFFF"/>
          </a:solidFill>
          <a:ln w="4740" cap="flat">
            <a:noFill/>
            <a:prstDash val="solid"/>
            <a:miter/>
          </a:ln>
        </p:spPr>
        <p:txBody>
          <a:bodyPr wrap="square" rtlCol="0" anchor="ctr">
            <a:noAutofit/>
          </a:bodyPr>
          <a:lstStyle/>
          <a:p>
            <a:endParaRPr lang="zh-CN" altLang="en-US" sz="1800"/>
          </a:p>
        </p:txBody>
      </p:sp>
      <p:sp>
        <p:nvSpPr>
          <p:cNvPr id="682" name="图形 1191"/>
          <p:cNvSpPr/>
          <p:nvPr userDrawn="1">
            <p:custDataLst>
              <p:tags r:id="rId17"/>
            </p:custDataLst>
          </p:nvPr>
        </p:nvSpPr>
        <p:spPr>
          <a:xfrm>
            <a:off x="9521843" y="5532774"/>
            <a:ext cx="2668957" cy="1325226"/>
          </a:xfrm>
          <a:custGeom>
            <a:avLst/>
            <a:gdLst>
              <a:gd name="connsiteX0" fmla="*/ 2773395 w 2775381"/>
              <a:gd name="connsiteY0" fmla="*/ 675666 h 768448"/>
              <a:gd name="connsiteX1" fmla="*/ 2748820 w 2775381"/>
              <a:gd name="connsiteY1" fmla="*/ 660807 h 768448"/>
              <a:gd name="connsiteX2" fmla="*/ 2713482 w 2775381"/>
              <a:gd name="connsiteY2" fmla="*/ 649948 h 768448"/>
              <a:gd name="connsiteX3" fmla="*/ 2651665 w 2775381"/>
              <a:gd name="connsiteY3" fmla="*/ 651568 h 768448"/>
              <a:gd name="connsiteX4" fmla="*/ 2629567 w 2775381"/>
              <a:gd name="connsiteY4" fmla="*/ 527552 h 768448"/>
              <a:gd name="connsiteX5" fmla="*/ 2540032 w 2775381"/>
              <a:gd name="connsiteY5" fmla="*/ 441637 h 768448"/>
              <a:gd name="connsiteX6" fmla="*/ 2311051 w 2775381"/>
              <a:gd name="connsiteY6" fmla="*/ 444970 h 768448"/>
              <a:gd name="connsiteX7" fmla="*/ 2247329 w 2775381"/>
              <a:gd name="connsiteY7" fmla="*/ 552317 h 768448"/>
              <a:gd name="connsiteX8" fmla="*/ 2104549 w 2775381"/>
              <a:gd name="connsiteY8" fmla="*/ 529362 h 768448"/>
              <a:gd name="connsiteX9" fmla="*/ 1984343 w 2775381"/>
              <a:gd name="connsiteY9" fmla="*/ 571081 h 768448"/>
              <a:gd name="connsiteX10" fmla="*/ 1868424 w 2775381"/>
              <a:gd name="connsiteY10" fmla="*/ 403441 h 768448"/>
              <a:gd name="connsiteX11" fmla="*/ 1640205 w 2775381"/>
              <a:gd name="connsiteY11" fmla="*/ 356674 h 768448"/>
              <a:gd name="connsiteX12" fmla="*/ 1548384 w 2775381"/>
              <a:gd name="connsiteY12" fmla="*/ 408680 h 768448"/>
              <a:gd name="connsiteX13" fmla="*/ 1433417 w 2775381"/>
              <a:gd name="connsiteY13" fmla="*/ 160935 h 768448"/>
              <a:gd name="connsiteX14" fmla="*/ 1192816 w 2775381"/>
              <a:gd name="connsiteY14" fmla="*/ 21775 h 768448"/>
              <a:gd name="connsiteX15" fmla="*/ 926687 w 2775381"/>
              <a:gd name="connsiteY15" fmla="*/ 11869 h 768448"/>
              <a:gd name="connsiteX16" fmla="*/ 731330 w 2775381"/>
              <a:gd name="connsiteY16" fmla="*/ 132931 h 768448"/>
              <a:gd name="connsiteX17" fmla="*/ 700469 w 2775381"/>
              <a:gd name="connsiteY17" fmla="*/ 376581 h 768448"/>
              <a:gd name="connsiteX18" fmla="*/ 610457 w 2775381"/>
              <a:gd name="connsiteY18" fmla="*/ 342767 h 768448"/>
              <a:gd name="connsiteX19" fmla="*/ 488633 w 2775381"/>
              <a:gd name="connsiteY19" fmla="*/ 432778 h 768448"/>
              <a:gd name="connsiteX20" fmla="*/ 446342 w 2775381"/>
              <a:gd name="connsiteY20" fmla="*/ 489357 h 768448"/>
              <a:gd name="connsiteX21" fmla="*/ 205645 w 2775381"/>
              <a:gd name="connsiteY21" fmla="*/ 346291 h 768448"/>
              <a:gd name="connsiteX22" fmla="*/ 67913 w 2775381"/>
              <a:gd name="connsiteY22" fmla="*/ 392773 h 768448"/>
              <a:gd name="connsiteX23" fmla="*/ 0 w 2775381"/>
              <a:gd name="connsiteY23" fmla="*/ 558223 h 768448"/>
              <a:gd name="connsiteX24" fmla="*/ 107442 w 2775381"/>
              <a:gd name="connsiteY24" fmla="*/ 736816 h 768448"/>
              <a:gd name="connsiteX25" fmla="*/ 758190 w 2775381"/>
              <a:gd name="connsiteY25" fmla="*/ 743674 h 768448"/>
              <a:gd name="connsiteX26" fmla="*/ 1479423 w 2775381"/>
              <a:gd name="connsiteY26" fmla="*/ 755390 h 768448"/>
              <a:gd name="connsiteX27" fmla="*/ 2198751 w 2775381"/>
              <a:gd name="connsiteY27" fmla="*/ 762248 h 768448"/>
              <a:gd name="connsiteX28" fmla="*/ 2406872 w 2775381"/>
              <a:gd name="connsiteY28" fmla="*/ 765296 h 768448"/>
              <a:gd name="connsiteX29" fmla="*/ 2592038 w 2775381"/>
              <a:gd name="connsiteY29" fmla="*/ 766915 h 768448"/>
              <a:gd name="connsiteX30" fmla="*/ 2742248 w 2775381"/>
              <a:gd name="connsiteY30" fmla="*/ 737102 h 768448"/>
              <a:gd name="connsiteX31" fmla="*/ 2773775 w 2775381"/>
              <a:gd name="connsiteY31" fmla="*/ 700336 h 768448"/>
              <a:gd name="connsiteX32" fmla="*/ 2773395 w 2775381"/>
              <a:gd name="connsiteY32" fmla="*/ 675666 h 76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203" h="2087">
                <a:moveTo>
                  <a:pt x="3809" y="0"/>
                </a:moveTo>
                <a:cubicBezTo>
                  <a:pt x="3933" y="0"/>
                  <a:pt x="4057" y="11"/>
                  <a:pt x="4179" y="33"/>
                </a:cubicBezTo>
                <a:lnTo>
                  <a:pt x="4203" y="37"/>
                </a:lnTo>
                <a:lnTo>
                  <a:pt x="4203" y="2087"/>
                </a:lnTo>
                <a:lnTo>
                  <a:pt x="1" y="2087"/>
                </a:lnTo>
                <a:lnTo>
                  <a:pt x="0" y="2054"/>
                </a:lnTo>
                <a:cubicBezTo>
                  <a:pt x="0" y="1819"/>
                  <a:pt x="68" y="1594"/>
                  <a:pt x="250" y="1445"/>
                </a:cubicBezTo>
                <a:cubicBezTo>
                  <a:pt x="392" y="1329"/>
                  <a:pt x="574" y="1275"/>
                  <a:pt x="757" y="1274"/>
                </a:cubicBezTo>
                <a:cubicBezTo>
                  <a:pt x="1116" y="1273"/>
                  <a:pt x="1491" y="1468"/>
                  <a:pt x="1643" y="1801"/>
                </a:cubicBezTo>
                <a:cubicBezTo>
                  <a:pt x="1691" y="1729"/>
                  <a:pt x="1742" y="1659"/>
                  <a:pt x="1798" y="1593"/>
                </a:cubicBezTo>
                <a:cubicBezTo>
                  <a:pt x="1913" y="1455"/>
                  <a:pt x="2064" y="1299"/>
                  <a:pt x="2246" y="1261"/>
                </a:cubicBezTo>
                <a:cubicBezTo>
                  <a:pt x="2385" y="1233"/>
                  <a:pt x="2494" y="1293"/>
                  <a:pt x="2578" y="1386"/>
                </a:cubicBezTo>
                <a:cubicBezTo>
                  <a:pt x="2503" y="1084"/>
                  <a:pt x="2510" y="753"/>
                  <a:pt x="2691" y="489"/>
                </a:cubicBezTo>
                <a:cubicBezTo>
                  <a:pt x="2857" y="247"/>
                  <a:pt x="3129" y="107"/>
                  <a:pt x="3410" y="44"/>
                </a:cubicBezTo>
                <a:cubicBezTo>
                  <a:pt x="3541" y="14"/>
                  <a:pt x="3675" y="0"/>
                  <a:pt x="3809" y="0"/>
                </a:cubicBezTo>
                <a:close/>
              </a:path>
            </a:pathLst>
          </a:custGeom>
          <a:gradFill>
            <a:gsLst>
              <a:gs pos="32000">
                <a:schemeClr val="accent1">
                  <a:lumMod val="0"/>
                  <a:lumOff val="100000"/>
                </a:schemeClr>
              </a:gs>
              <a:gs pos="100000">
                <a:schemeClr val="accent1">
                  <a:lumMod val="40000"/>
                  <a:lumOff val="60000"/>
                </a:schemeClr>
              </a:gs>
            </a:gsLst>
            <a:lin ang="48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sz="1800">
              <a:solidFill>
                <a:schemeClr val="lt1"/>
              </a:solidFill>
              <a:latin typeface="汉仪粗圆简" panose="02010600000101010101" pitchFamily="2" charset="-122"/>
            </a:endParaRPr>
          </a:p>
        </p:txBody>
      </p:sp>
      <p:sp>
        <p:nvSpPr>
          <p:cNvPr id="683" name="图形 1228"/>
          <p:cNvSpPr/>
          <p:nvPr userDrawn="1">
            <p:custDataLst>
              <p:tags r:id="rId18"/>
            </p:custDataLst>
          </p:nvPr>
        </p:nvSpPr>
        <p:spPr>
          <a:xfrm>
            <a:off x="11693313" y="3028323"/>
            <a:ext cx="497487" cy="258972"/>
          </a:xfrm>
          <a:custGeom>
            <a:avLst/>
            <a:gdLst>
              <a:gd name="connsiteX0" fmla="*/ 1619437 w 1729105"/>
              <a:gd name="connsiteY0" fmla="*/ 139105 h 371998"/>
              <a:gd name="connsiteX1" fmla="*/ 1200051 w 1729105"/>
              <a:gd name="connsiteY1" fmla="*/ 180253 h 371998"/>
              <a:gd name="connsiteX2" fmla="*/ 897823 w 1729105"/>
              <a:gd name="connsiteY2" fmla="*/ 24138 h 371998"/>
              <a:gd name="connsiteX3" fmla="*/ 555304 w 1729105"/>
              <a:gd name="connsiteY3" fmla="*/ 117483 h 371998"/>
              <a:gd name="connsiteX4" fmla="*/ 426050 w 1729105"/>
              <a:gd name="connsiteY4" fmla="*/ 194635 h 371998"/>
              <a:gd name="connsiteX5" fmla="*/ 93341 w 1729105"/>
              <a:gd name="connsiteY5" fmla="*/ 160060 h 371998"/>
              <a:gd name="connsiteX6" fmla="*/ 202784 w 1729105"/>
              <a:gd name="connsiteY6" fmla="*/ 355989 h 371998"/>
              <a:gd name="connsiteX7" fmla="*/ 584069 w 1729105"/>
              <a:gd name="connsiteY7" fmla="*/ 349893 h 371998"/>
              <a:gd name="connsiteX8" fmla="*/ 855722 w 1729105"/>
              <a:gd name="connsiteY8" fmla="*/ 366181 h 371998"/>
              <a:gd name="connsiteX9" fmla="*/ 957259 w 1729105"/>
              <a:gd name="connsiteY9" fmla="*/ 351226 h 371998"/>
              <a:gd name="connsiteX10" fmla="*/ 1492945 w 1729105"/>
              <a:gd name="connsiteY10" fmla="*/ 368371 h 371998"/>
              <a:gd name="connsiteX11" fmla="*/ 1619437 w 1729105"/>
              <a:gd name="connsiteY11" fmla="*/ 139105 h 37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3" h="408">
                <a:moveTo>
                  <a:pt x="347" y="0"/>
                </a:moveTo>
                <a:cubicBezTo>
                  <a:pt x="467" y="2"/>
                  <a:pt x="544" y="125"/>
                  <a:pt x="671" y="148"/>
                </a:cubicBezTo>
                <a:cubicBezTo>
                  <a:pt x="687" y="151"/>
                  <a:pt x="735" y="128"/>
                  <a:pt x="782" y="99"/>
                </a:cubicBezTo>
                <a:lnTo>
                  <a:pt x="783" y="98"/>
                </a:lnTo>
                <a:lnTo>
                  <a:pt x="783" y="382"/>
                </a:lnTo>
                <a:lnTo>
                  <a:pt x="783" y="382"/>
                </a:lnTo>
                <a:cubicBezTo>
                  <a:pt x="640" y="377"/>
                  <a:pt x="481" y="386"/>
                  <a:pt x="319" y="402"/>
                </a:cubicBezTo>
                <a:cubicBezTo>
                  <a:pt x="-11" y="435"/>
                  <a:pt x="-113" y="319"/>
                  <a:pt x="147" y="94"/>
                </a:cubicBezTo>
                <a:cubicBezTo>
                  <a:pt x="228" y="23"/>
                  <a:pt x="292" y="-1"/>
                  <a:pt x="347" y="0"/>
                </a:cubicBezTo>
                <a:close/>
              </a:path>
            </a:pathLst>
          </a:custGeom>
          <a:solidFill>
            <a:srgbClr val="FFFFFF"/>
          </a:solidFill>
          <a:ln w="9525" cap="flat">
            <a:noFill/>
            <a:prstDash val="solid"/>
            <a:miter/>
          </a:ln>
        </p:spPr>
        <p:txBody>
          <a:bodyPr wrap="square" rtlCol="0" anchor="ctr">
            <a:noAutofit/>
          </a:bodyPr>
          <a:lstStyle/>
          <a:p>
            <a:endParaRPr lang="zh-CN" altLang="en-US" sz="1800"/>
          </a:p>
        </p:txBody>
      </p:sp>
      <p:sp>
        <p:nvSpPr>
          <p:cNvPr id="88" name="任意多边形: 形状 87"/>
          <p:cNvSpPr/>
          <p:nvPr userDrawn="1">
            <p:custDataLst>
              <p:tags r:id="rId19"/>
            </p:custDataLst>
          </p:nvPr>
        </p:nvSpPr>
        <p:spPr>
          <a:xfrm>
            <a:off x="9449435" y="4683125"/>
            <a:ext cx="1576705" cy="875665"/>
          </a:xfrm>
          <a:custGeom>
            <a:avLst/>
            <a:gdLst>
              <a:gd name="connsiteX0" fmla="*/ 54012 w 2052104"/>
              <a:gd name="connsiteY0" fmla="*/ 323594 h 1139176"/>
              <a:gd name="connsiteX1" fmla="*/ 148915 w 2052104"/>
              <a:gd name="connsiteY1" fmla="*/ 292909 h 1139176"/>
              <a:gd name="connsiteX2" fmla="*/ 170447 w 2052104"/>
              <a:gd name="connsiteY2" fmla="*/ 252548 h 1139176"/>
              <a:gd name="connsiteX3" fmla="*/ 373199 w 2052104"/>
              <a:gd name="connsiteY3" fmla="*/ 203081 h 1139176"/>
              <a:gd name="connsiteX4" fmla="*/ 401418 w 2052104"/>
              <a:gd name="connsiteY4" fmla="*/ 222858 h 1139176"/>
              <a:gd name="connsiteX5" fmla="*/ 439502 w 2052104"/>
              <a:gd name="connsiteY5" fmla="*/ 230494 h 1139176"/>
              <a:gd name="connsiteX6" fmla="*/ 565042 w 2052104"/>
              <a:gd name="connsiteY6" fmla="*/ 202749 h 1139176"/>
              <a:gd name="connsiteX7" fmla="*/ 612375 w 2052104"/>
              <a:gd name="connsiteY7" fmla="*/ 94140 h 1139176"/>
              <a:gd name="connsiteX8" fmla="*/ 868009 w 2052104"/>
              <a:gd name="connsiteY8" fmla="*/ 38650 h 1139176"/>
              <a:gd name="connsiteX9" fmla="*/ 1041593 w 2052104"/>
              <a:gd name="connsiteY9" fmla="*/ 179842 h 1139176"/>
              <a:gd name="connsiteX10" fmla="*/ 1304009 w 2052104"/>
              <a:gd name="connsiteY10" fmla="*/ 153045 h 1139176"/>
              <a:gd name="connsiteX11" fmla="*/ 1375150 w 2052104"/>
              <a:gd name="connsiteY11" fmla="*/ 100970 h 1139176"/>
              <a:gd name="connsiteX12" fmla="*/ 1552386 w 2052104"/>
              <a:gd name="connsiteY12" fmla="*/ 92765 h 1139176"/>
              <a:gd name="connsiteX13" fmla="*/ 1728768 w 2052104"/>
              <a:gd name="connsiteY13" fmla="*/ 135118 h 1139176"/>
              <a:gd name="connsiteX14" fmla="*/ 1898985 w 2052104"/>
              <a:gd name="connsiteY14" fmla="*/ 132462 h 1139176"/>
              <a:gd name="connsiteX15" fmla="*/ 2040888 w 2052104"/>
              <a:gd name="connsiteY15" fmla="*/ 212187 h 1139176"/>
              <a:gd name="connsiteX16" fmla="*/ 2051844 w 2052104"/>
              <a:gd name="connsiteY16" fmla="*/ 232913 h 1139176"/>
              <a:gd name="connsiteX17" fmla="*/ 2016842 w 2052104"/>
              <a:gd name="connsiteY17" fmla="*/ 276119 h 1139176"/>
              <a:gd name="connsiteX18" fmla="*/ 1924501 w 2052104"/>
              <a:gd name="connsiteY18" fmla="*/ 325017 h 1139176"/>
              <a:gd name="connsiteX19" fmla="*/ 1859905 w 2052104"/>
              <a:gd name="connsiteY19" fmla="*/ 368840 h 1139176"/>
              <a:gd name="connsiteX20" fmla="*/ 1836428 w 2052104"/>
              <a:gd name="connsiteY20" fmla="*/ 440360 h 1139176"/>
              <a:gd name="connsiteX21" fmla="*/ 1884188 w 2052104"/>
              <a:gd name="connsiteY21" fmla="*/ 508988 h 1139176"/>
              <a:gd name="connsiteX22" fmla="*/ 1912265 w 2052104"/>
              <a:gd name="connsiteY22" fmla="*/ 617075 h 1139176"/>
              <a:gd name="connsiteX23" fmla="*/ 1910510 w 2052104"/>
              <a:gd name="connsiteY23" fmla="*/ 711076 h 1139176"/>
              <a:gd name="connsiteX24" fmla="*/ 1916723 w 2052104"/>
              <a:gd name="connsiteY24" fmla="*/ 723597 h 1139176"/>
              <a:gd name="connsiteX25" fmla="*/ 1908850 w 2052104"/>
              <a:gd name="connsiteY25" fmla="*/ 739627 h 1139176"/>
              <a:gd name="connsiteX26" fmla="*/ 1701877 w 2052104"/>
              <a:gd name="connsiteY26" fmla="*/ 830877 h 1139176"/>
              <a:gd name="connsiteX27" fmla="*/ 1471190 w 2052104"/>
              <a:gd name="connsiteY27" fmla="*/ 838561 h 1139176"/>
              <a:gd name="connsiteX28" fmla="*/ 1320181 w 2052104"/>
              <a:gd name="connsiteY28" fmla="*/ 841074 h 1139176"/>
              <a:gd name="connsiteX29" fmla="*/ 1169078 w 2052104"/>
              <a:gd name="connsiteY29" fmla="*/ 817218 h 1139176"/>
              <a:gd name="connsiteX30" fmla="*/ 1004457 w 2052104"/>
              <a:gd name="connsiteY30" fmla="*/ 854212 h 1139176"/>
              <a:gd name="connsiteX31" fmla="*/ 908512 w 2052104"/>
              <a:gd name="connsiteY31" fmla="*/ 952955 h 1139176"/>
              <a:gd name="connsiteX32" fmla="*/ 892671 w 2052104"/>
              <a:gd name="connsiteY32" fmla="*/ 1045439 h 1139176"/>
              <a:gd name="connsiteX33" fmla="*/ 852121 w 2052104"/>
              <a:gd name="connsiteY33" fmla="*/ 1127631 h 1139176"/>
              <a:gd name="connsiteX34" fmla="*/ 771067 w 2052104"/>
              <a:gd name="connsiteY34" fmla="*/ 1114256 h 1139176"/>
              <a:gd name="connsiteX35" fmla="*/ 760206 w 2052104"/>
              <a:gd name="connsiteY35" fmla="*/ 1075223 h 1139176"/>
              <a:gd name="connsiteX36" fmla="*/ 697175 w 2052104"/>
              <a:gd name="connsiteY36" fmla="*/ 1039985 h 1139176"/>
              <a:gd name="connsiteX37" fmla="*/ 581689 w 2052104"/>
              <a:gd name="connsiteY37" fmla="*/ 1000573 h 1139176"/>
              <a:gd name="connsiteX38" fmla="*/ 546119 w 2052104"/>
              <a:gd name="connsiteY38" fmla="*/ 893292 h 1139176"/>
              <a:gd name="connsiteX39" fmla="*/ 583065 w 2052104"/>
              <a:gd name="connsiteY39" fmla="*/ 833201 h 1139176"/>
              <a:gd name="connsiteX40" fmla="*/ 566133 w 2052104"/>
              <a:gd name="connsiteY40" fmla="*/ 783545 h 1139176"/>
              <a:gd name="connsiteX41" fmla="*/ 408295 w 2052104"/>
              <a:gd name="connsiteY41" fmla="*/ 707424 h 1139176"/>
              <a:gd name="connsiteX42" fmla="*/ 265776 w 2052104"/>
              <a:gd name="connsiteY42" fmla="*/ 714396 h 1139176"/>
              <a:gd name="connsiteX43" fmla="*/ 328427 w 2052104"/>
              <a:gd name="connsiteY43" fmla="*/ 564383 h 1139176"/>
              <a:gd name="connsiteX44" fmla="*/ 305709 w 2052104"/>
              <a:gd name="connsiteY44" fmla="*/ 542566 h 1139176"/>
              <a:gd name="connsiteX45" fmla="*/ 126102 w 2052104"/>
              <a:gd name="connsiteY45" fmla="*/ 511976 h 1139176"/>
              <a:gd name="connsiteX46" fmla="*/ 36275 w 2052104"/>
              <a:gd name="connsiteY46" fmla="*/ 494095 h 1139176"/>
              <a:gd name="connsiteX47" fmla="*/ 941 w 2052104"/>
              <a:gd name="connsiteY47" fmla="*/ 377709 h 1139176"/>
              <a:gd name="connsiteX48" fmla="*/ 5399 w 2052104"/>
              <a:gd name="connsiteY48" fmla="*/ 343940 h 1139176"/>
              <a:gd name="connsiteX49" fmla="*/ 29066 w 2052104"/>
              <a:gd name="connsiteY49" fmla="*/ 329001 h 1139176"/>
              <a:gd name="connsiteX50" fmla="*/ 54012 w 2052104"/>
              <a:gd name="connsiteY50" fmla="*/ 323594 h 113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052104" h="1139176">
                <a:moveTo>
                  <a:pt x="54012" y="323594"/>
                </a:moveTo>
                <a:cubicBezTo>
                  <a:pt x="89109" y="318424"/>
                  <a:pt x="126624" y="318946"/>
                  <a:pt x="148915" y="292909"/>
                </a:cubicBezTo>
                <a:cubicBezTo>
                  <a:pt x="158874" y="281289"/>
                  <a:pt x="163570" y="266207"/>
                  <a:pt x="170447" y="252548"/>
                </a:cubicBezTo>
                <a:cubicBezTo>
                  <a:pt x="205970" y="181881"/>
                  <a:pt x="309172" y="156697"/>
                  <a:pt x="373199" y="203081"/>
                </a:cubicBezTo>
                <a:cubicBezTo>
                  <a:pt x="382494" y="209816"/>
                  <a:pt x="391079" y="217784"/>
                  <a:pt x="401418" y="222858"/>
                </a:cubicBezTo>
                <a:cubicBezTo>
                  <a:pt x="413133" y="228550"/>
                  <a:pt x="426460" y="230115"/>
                  <a:pt x="439502" y="230494"/>
                </a:cubicBezTo>
                <a:cubicBezTo>
                  <a:pt x="475974" y="231537"/>
                  <a:pt x="533930" y="224234"/>
                  <a:pt x="565042" y="202749"/>
                </a:cubicBezTo>
                <a:cubicBezTo>
                  <a:pt x="599570" y="178893"/>
                  <a:pt x="597530" y="130991"/>
                  <a:pt x="612375" y="94140"/>
                </a:cubicBezTo>
                <a:cubicBezTo>
                  <a:pt x="650744" y="-1094"/>
                  <a:pt x="793595" y="-32111"/>
                  <a:pt x="868009" y="38650"/>
                </a:cubicBezTo>
                <a:cubicBezTo>
                  <a:pt x="928146" y="95800"/>
                  <a:pt x="956176" y="155844"/>
                  <a:pt x="1041593" y="179842"/>
                </a:cubicBezTo>
                <a:cubicBezTo>
                  <a:pt x="1125824" y="203461"/>
                  <a:pt x="1229310" y="203461"/>
                  <a:pt x="1304009" y="153045"/>
                </a:cubicBezTo>
                <a:cubicBezTo>
                  <a:pt x="1328386" y="136588"/>
                  <a:pt x="1349397" y="115103"/>
                  <a:pt x="1375150" y="100970"/>
                </a:cubicBezTo>
                <a:cubicBezTo>
                  <a:pt x="1428269" y="71802"/>
                  <a:pt x="1493671" y="77683"/>
                  <a:pt x="1552386" y="92765"/>
                </a:cubicBezTo>
                <a:cubicBezTo>
                  <a:pt x="1611101" y="107847"/>
                  <a:pt x="1668299" y="131323"/>
                  <a:pt x="1728768" y="135118"/>
                </a:cubicBezTo>
                <a:cubicBezTo>
                  <a:pt x="1785491" y="138675"/>
                  <a:pt x="1842689" y="124684"/>
                  <a:pt x="1898985" y="132462"/>
                </a:cubicBezTo>
                <a:cubicBezTo>
                  <a:pt x="1954001" y="140050"/>
                  <a:pt x="2005791" y="169123"/>
                  <a:pt x="2040888" y="212187"/>
                </a:cubicBezTo>
                <a:cubicBezTo>
                  <a:pt x="2045915" y="218305"/>
                  <a:pt x="2050706" y="225087"/>
                  <a:pt x="2051844" y="232913"/>
                </a:cubicBezTo>
                <a:cubicBezTo>
                  <a:pt x="2054642" y="252548"/>
                  <a:pt x="2034343" y="266871"/>
                  <a:pt x="2016842" y="276119"/>
                </a:cubicBezTo>
                <a:cubicBezTo>
                  <a:pt x="1986062" y="292434"/>
                  <a:pt x="1955282" y="308702"/>
                  <a:pt x="1924501" y="325017"/>
                </a:cubicBezTo>
                <a:cubicBezTo>
                  <a:pt x="1901404" y="337253"/>
                  <a:pt x="1877832" y="349821"/>
                  <a:pt x="1859905" y="368840"/>
                </a:cubicBezTo>
                <a:cubicBezTo>
                  <a:pt x="1841978" y="387858"/>
                  <a:pt x="1830405" y="414892"/>
                  <a:pt x="1836428" y="440360"/>
                </a:cubicBezTo>
                <a:cubicBezTo>
                  <a:pt x="1842878" y="467773"/>
                  <a:pt x="1867161" y="486555"/>
                  <a:pt x="1884188" y="508988"/>
                </a:cubicBezTo>
                <a:cubicBezTo>
                  <a:pt x="1907285" y="539436"/>
                  <a:pt x="1917624" y="579275"/>
                  <a:pt x="1912265" y="617075"/>
                </a:cubicBezTo>
                <a:cubicBezTo>
                  <a:pt x="1907712" y="648946"/>
                  <a:pt x="1893246" y="683900"/>
                  <a:pt x="1910510" y="711076"/>
                </a:cubicBezTo>
                <a:cubicBezTo>
                  <a:pt x="1913024" y="715060"/>
                  <a:pt x="1916248" y="718901"/>
                  <a:pt x="1916723" y="723597"/>
                </a:cubicBezTo>
                <a:cubicBezTo>
                  <a:pt x="1917340" y="729715"/>
                  <a:pt x="1913024" y="735121"/>
                  <a:pt x="1908850" y="739627"/>
                </a:cubicBezTo>
                <a:cubicBezTo>
                  <a:pt x="1856253" y="795828"/>
                  <a:pt x="1778330" y="821771"/>
                  <a:pt x="1701877" y="830877"/>
                </a:cubicBezTo>
                <a:cubicBezTo>
                  <a:pt x="1625424" y="839984"/>
                  <a:pt x="1548070" y="834434"/>
                  <a:pt x="1471190" y="838561"/>
                </a:cubicBezTo>
                <a:cubicBezTo>
                  <a:pt x="1420822" y="841264"/>
                  <a:pt x="1370122" y="848094"/>
                  <a:pt x="1320181" y="841074"/>
                </a:cubicBezTo>
                <a:cubicBezTo>
                  <a:pt x="1269482" y="833913"/>
                  <a:pt x="1220062" y="812523"/>
                  <a:pt x="1169078" y="817218"/>
                </a:cubicBezTo>
                <a:cubicBezTo>
                  <a:pt x="1119943" y="821724"/>
                  <a:pt x="1050604" y="836379"/>
                  <a:pt x="1004457" y="854212"/>
                </a:cubicBezTo>
                <a:cubicBezTo>
                  <a:pt x="963100" y="870195"/>
                  <a:pt x="923783" y="911836"/>
                  <a:pt x="908512" y="952955"/>
                </a:cubicBezTo>
                <a:cubicBezTo>
                  <a:pt x="897603" y="982360"/>
                  <a:pt x="897319" y="1014421"/>
                  <a:pt x="892671" y="1045439"/>
                </a:cubicBezTo>
                <a:cubicBezTo>
                  <a:pt x="887976" y="1076457"/>
                  <a:pt x="877352" y="1108944"/>
                  <a:pt x="852121" y="1127631"/>
                </a:cubicBezTo>
                <a:cubicBezTo>
                  <a:pt x="826889" y="1146269"/>
                  <a:pt x="784204" y="1142712"/>
                  <a:pt x="771067" y="1114256"/>
                </a:cubicBezTo>
                <a:cubicBezTo>
                  <a:pt x="765376" y="1101972"/>
                  <a:pt x="765992" y="1087460"/>
                  <a:pt x="760206" y="1075223"/>
                </a:cubicBezTo>
                <a:cubicBezTo>
                  <a:pt x="749535" y="1052553"/>
                  <a:pt x="721743" y="1044822"/>
                  <a:pt x="697175" y="1039985"/>
                </a:cubicBezTo>
                <a:cubicBezTo>
                  <a:pt x="656909" y="1032065"/>
                  <a:pt x="614889" y="1024666"/>
                  <a:pt x="581689" y="1000573"/>
                </a:cubicBezTo>
                <a:cubicBezTo>
                  <a:pt x="548490" y="976479"/>
                  <a:pt x="527480" y="929858"/>
                  <a:pt x="546119" y="893292"/>
                </a:cubicBezTo>
                <a:cubicBezTo>
                  <a:pt x="556933" y="872139"/>
                  <a:pt x="579366" y="856630"/>
                  <a:pt x="583065" y="833201"/>
                </a:cubicBezTo>
                <a:cubicBezTo>
                  <a:pt x="585863" y="815463"/>
                  <a:pt x="576852" y="797963"/>
                  <a:pt x="566133" y="783545"/>
                </a:cubicBezTo>
                <a:cubicBezTo>
                  <a:pt x="529994" y="735121"/>
                  <a:pt x="468528" y="706286"/>
                  <a:pt x="408295" y="707424"/>
                </a:cubicBezTo>
                <a:cubicBezTo>
                  <a:pt x="387474" y="707851"/>
                  <a:pt x="275925" y="752859"/>
                  <a:pt x="265776" y="714396"/>
                </a:cubicBezTo>
                <a:cubicBezTo>
                  <a:pt x="251073" y="658716"/>
                  <a:pt x="355271" y="615320"/>
                  <a:pt x="328427" y="564383"/>
                </a:cubicBezTo>
                <a:cubicBezTo>
                  <a:pt x="323495" y="554992"/>
                  <a:pt x="314673" y="548258"/>
                  <a:pt x="305709" y="542566"/>
                </a:cubicBezTo>
                <a:cubicBezTo>
                  <a:pt x="255437" y="510505"/>
                  <a:pt x="182967" y="517193"/>
                  <a:pt x="126102" y="511976"/>
                </a:cubicBezTo>
                <a:cubicBezTo>
                  <a:pt x="102625" y="509794"/>
                  <a:pt x="54534" y="510980"/>
                  <a:pt x="36275" y="494095"/>
                </a:cubicBezTo>
                <a:cubicBezTo>
                  <a:pt x="12419" y="472089"/>
                  <a:pt x="4735" y="408110"/>
                  <a:pt x="941" y="377709"/>
                </a:cubicBezTo>
                <a:cubicBezTo>
                  <a:pt x="-482" y="366184"/>
                  <a:pt x="-1146" y="353568"/>
                  <a:pt x="5399" y="343940"/>
                </a:cubicBezTo>
                <a:cubicBezTo>
                  <a:pt x="10759" y="336068"/>
                  <a:pt x="19959" y="331752"/>
                  <a:pt x="29066" y="329001"/>
                </a:cubicBezTo>
                <a:cubicBezTo>
                  <a:pt x="36986" y="326440"/>
                  <a:pt x="45428" y="324827"/>
                  <a:pt x="54012" y="323594"/>
                </a:cubicBezTo>
                <a:close/>
              </a:path>
            </a:pathLst>
          </a:custGeom>
          <a:solidFill>
            <a:srgbClr val="FFFFFF">
              <a:alpha val="35000"/>
            </a:srgbClr>
          </a:solidFill>
          <a:ln w="4740" cap="flat">
            <a:noFill/>
            <a:prstDash val="solid"/>
            <a:miter/>
          </a:ln>
        </p:spPr>
        <p:txBody>
          <a:bodyPr rtlCol="0" anchor="ctr"/>
          <a:lstStyle/>
          <a:p>
            <a:endParaRPr lang="zh-CN" altLang="en-US" sz="1800"/>
          </a:p>
        </p:txBody>
      </p:sp>
      <p:sp>
        <p:nvSpPr>
          <p:cNvPr id="89" name="任意多边形: 形状 88"/>
          <p:cNvSpPr/>
          <p:nvPr userDrawn="1">
            <p:custDataLst>
              <p:tags r:id="rId20"/>
            </p:custDataLst>
          </p:nvPr>
        </p:nvSpPr>
        <p:spPr>
          <a:xfrm>
            <a:off x="9911715" y="5066030"/>
            <a:ext cx="266065" cy="266065"/>
          </a:xfrm>
          <a:custGeom>
            <a:avLst/>
            <a:gdLst>
              <a:gd name="connsiteX0" fmla="*/ 346030 w 346030"/>
              <a:gd name="connsiteY0" fmla="*/ 173015 h 346030"/>
              <a:gd name="connsiteX1" fmla="*/ 173015 w 346030"/>
              <a:gd name="connsiteY1" fmla="*/ 346030 h 346030"/>
              <a:gd name="connsiteX2" fmla="*/ 0 w 346030"/>
              <a:gd name="connsiteY2" fmla="*/ 173015 h 346030"/>
              <a:gd name="connsiteX3" fmla="*/ 173015 w 346030"/>
              <a:gd name="connsiteY3" fmla="*/ 0 h 346030"/>
              <a:gd name="connsiteX4" fmla="*/ 346030 w 346030"/>
              <a:gd name="connsiteY4" fmla="*/ 173015 h 346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6030" h="346030">
                <a:moveTo>
                  <a:pt x="346030" y="173015"/>
                </a:moveTo>
                <a:cubicBezTo>
                  <a:pt x="346030" y="268569"/>
                  <a:pt x="268569" y="346030"/>
                  <a:pt x="173015" y="346030"/>
                </a:cubicBezTo>
                <a:cubicBezTo>
                  <a:pt x="77462" y="346030"/>
                  <a:pt x="0" y="268569"/>
                  <a:pt x="0" y="173015"/>
                </a:cubicBezTo>
                <a:cubicBezTo>
                  <a:pt x="0" y="77462"/>
                  <a:pt x="77462" y="0"/>
                  <a:pt x="173015" y="0"/>
                </a:cubicBezTo>
                <a:cubicBezTo>
                  <a:pt x="268569" y="0"/>
                  <a:pt x="346030" y="77462"/>
                  <a:pt x="346030" y="173015"/>
                </a:cubicBezTo>
                <a:close/>
              </a:path>
            </a:pathLst>
          </a:custGeom>
          <a:solidFill>
            <a:schemeClr val="accent2"/>
          </a:solidFill>
          <a:ln w="4740" cap="flat">
            <a:noFill/>
            <a:prstDash val="solid"/>
            <a:miter/>
          </a:ln>
        </p:spPr>
        <p:txBody>
          <a:bodyPr rtlCol="0" anchor="ctr"/>
          <a:lstStyle/>
          <a:p>
            <a:endParaRPr lang="zh-CN" altLang="en-US" sz="1800"/>
          </a:p>
        </p:txBody>
      </p:sp>
      <p:sp>
        <p:nvSpPr>
          <p:cNvPr id="90" name="任意多边形: 形状 89"/>
          <p:cNvSpPr/>
          <p:nvPr userDrawn="1">
            <p:custDataLst>
              <p:tags r:id="rId21"/>
            </p:custDataLst>
          </p:nvPr>
        </p:nvSpPr>
        <p:spPr>
          <a:xfrm rot="17025415">
            <a:off x="10923905" y="4288790"/>
            <a:ext cx="204470" cy="204470"/>
          </a:xfrm>
          <a:custGeom>
            <a:avLst/>
            <a:gdLst>
              <a:gd name="connsiteX0" fmla="*/ 266064 w 266063"/>
              <a:gd name="connsiteY0" fmla="*/ 133032 h 266063"/>
              <a:gd name="connsiteX1" fmla="*/ 133032 w 266063"/>
              <a:gd name="connsiteY1" fmla="*/ 266064 h 266063"/>
              <a:gd name="connsiteX2" fmla="*/ 0 w 266063"/>
              <a:gd name="connsiteY2" fmla="*/ 133032 h 266063"/>
              <a:gd name="connsiteX3" fmla="*/ 133032 w 266063"/>
              <a:gd name="connsiteY3" fmla="*/ 0 h 266063"/>
              <a:gd name="connsiteX4" fmla="*/ 266064 w 266063"/>
              <a:gd name="connsiteY4" fmla="*/ 133032 h 266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063" h="266063">
                <a:moveTo>
                  <a:pt x="266064" y="133032"/>
                </a:moveTo>
                <a:cubicBezTo>
                  <a:pt x="266064" y="206504"/>
                  <a:pt x="206503" y="266064"/>
                  <a:pt x="133032" y="266064"/>
                </a:cubicBezTo>
                <a:cubicBezTo>
                  <a:pt x="59560" y="266064"/>
                  <a:pt x="0" y="206504"/>
                  <a:pt x="0" y="133032"/>
                </a:cubicBezTo>
                <a:cubicBezTo>
                  <a:pt x="0" y="59561"/>
                  <a:pt x="59560" y="0"/>
                  <a:pt x="133032" y="0"/>
                </a:cubicBezTo>
                <a:cubicBezTo>
                  <a:pt x="206503" y="0"/>
                  <a:pt x="266064" y="59561"/>
                  <a:pt x="266064" y="133032"/>
                </a:cubicBezTo>
                <a:close/>
              </a:path>
            </a:pathLst>
          </a:custGeom>
          <a:solidFill>
            <a:srgbClr val="FFFFFF"/>
          </a:solidFill>
          <a:ln w="4740" cap="flat">
            <a:noFill/>
            <a:prstDash val="solid"/>
            <a:miter/>
          </a:ln>
        </p:spPr>
        <p:txBody>
          <a:bodyPr rtlCol="0" anchor="ctr"/>
          <a:lstStyle/>
          <a:p>
            <a:endParaRPr lang="zh-CN" altLang="en-US" sz="1800"/>
          </a:p>
        </p:txBody>
      </p:sp>
      <p:sp>
        <p:nvSpPr>
          <p:cNvPr id="92" name="任意多边形: 形状 91"/>
          <p:cNvSpPr/>
          <p:nvPr userDrawn="1">
            <p:custDataLst>
              <p:tags r:id="rId22"/>
            </p:custDataLst>
          </p:nvPr>
        </p:nvSpPr>
        <p:spPr>
          <a:xfrm rot="18900000">
            <a:off x="9406890" y="3859530"/>
            <a:ext cx="204470" cy="204470"/>
          </a:xfrm>
          <a:custGeom>
            <a:avLst/>
            <a:gdLst>
              <a:gd name="connsiteX0" fmla="*/ 266065 w 266065"/>
              <a:gd name="connsiteY0" fmla="*/ 133033 h 266065"/>
              <a:gd name="connsiteX1" fmla="*/ 133033 w 266065"/>
              <a:gd name="connsiteY1" fmla="*/ 266065 h 266065"/>
              <a:gd name="connsiteX2" fmla="*/ 0 w 266065"/>
              <a:gd name="connsiteY2" fmla="*/ 133033 h 266065"/>
              <a:gd name="connsiteX3" fmla="*/ 133033 w 266065"/>
              <a:gd name="connsiteY3" fmla="*/ 0 h 266065"/>
              <a:gd name="connsiteX4" fmla="*/ 266065 w 266065"/>
              <a:gd name="connsiteY4" fmla="*/ 133033 h 26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065" h="266065">
                <a:moveTo>
                  <a:pt x="266065" y="133033"/>
                </a:moveTo>
                <a:cubicBezTo>
                  <a:pt x="266065" y="206504"/>
                  <a:pt x="206504" y="266065"/>
                  <a:pt x="133033" y="266065"/>
                </a:cubicBezTo>
                <a:cubicBezTo>
                  <a:pt x="59561" y="266065"/>
                  <a:pt x="0" y="206504"/>
                  <a:pt x="0" y="133033"/>
                </a:cubicBezTo>
                <a:cubicBezTo>
                  <a:pt x="0" y="59561"/>
                  <a:pt x="59561" y="0"/>
                  <a:pt x="133033" y="0"/>
                </a:cubicBezTo>
                <a:cubicBezTo>
                  <a:pt x="206504" y="0"/>
                  <a:pt x="266065" y="59561"/>
                  <a:pt x="266065" y="133033"/>
                </a:cubicBezTo>
                <a:close/>
              </a:path>
            </a:pathLst>
          </a:custGeom>
          <a:solidFill>
            <a:srgbClr val="FFFFFF"/>
          </a:solidFill>
          <a:ln w="4740" cap="flat">
            <a:noFill/>
            <a:prstDash val="solid"/>
            <a:miter/>
          </a:ln>
        </p:spPr>
        <p:txBody>
          <a:bodyPr rtlCol="0" anchor="ctr"/>
          <a:lstStyle/>
          <a:p>
            <a:endParaRPr lang="zh-CN" altLang="en-US" sz="1800"/>
          </a:p>
        </p:txBody>
      </p:sp>
      <p:sp>
        <p:nvSpPr>
          <p:cNvPr id="96" name="任意多边形: 形状 95"/>
          <p:cNvSpPr/>
          <p:nvPr userDrawn="1">
            <p:custDataLst>
              <p:tags r:id="rId23"/>
            </p:custDataLst>
          </p:nvPr>
        </p:nvSpPr>
        <p:spPr>
          <a:xfrm>
            <a:off x="10158095" y="5010785"/>
            <a:ext cx="15875" cy="27305"/>
          </a:xfrm>
          <a:custGeom>
            <a:avLst/>
            <a:gdLst>
              <a:gd name="connsiteX0" fmla="*/ 353 w 20407"/>
              <a:gd name="connsiteY0" fmla="*/ 29160 h 35847"/>
              <a:gd name="connsiteX1" fmla="*/ 10930 w 20407"/>
              <a:gd name="connsiteY1" fmla="*/ 3075 h 35847"/>
              <a:gd name="connsiteX2" fmla="*/ 17332 w 20407"/>
              <a:gd name="connsiteY2" fmla="*/ 372 h 35847"/>
              <a:gd name="connsiteX3" fmla="*/ 20036 w 20407"/>
              <a:gd name="connsiteY3" fmla="*/ 6774 h 35847"/>
              <a:gd name="connsiteX4" fmla="*/ 20036 w 20407"/>
              <a:gd name="connsiteY4" fmla="*/ 6822 h 35847"/>
              <a:gd name="connsiteX5" fmla="*/ 19988 w 20407"/>
              <a:gd name="connsiteY5" fmla="*/ 6964 h 35847"/>
              <a:gd name="connsiteX6" fmla="*/ 9317 w 20407"/>
              <a:gd name="connsiteY6" fmla="*/ 32717 h 35847"/>
              <a:gd name="connsiteX7" fmla="*/ 9269 w 20407"/>
              <a:gd name="connsiteY7" fmla="*/ 32860 h 35847"/>
              <a:gd name="connsiteX8" fmla="*/ 2962 w 20407"/>
              <a:gd name="connsiteY8" fmla="*/ 35468 h 35847"/>
              <a:gd name="connsiteX9" fmla="*/ 353 w 20407"/>
              <a:gd name="connsiteY9" fmla="*/ 29160 h 3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07" h="35847">
                <a:moveTo>
                  <a:pt x="353" y="29160"/>
                </a:moveTo>
                <a:lnTo>
                  <a:pt x="10930" y="3075"/>
                </a:lnTo>
                <a:cubicBezTo>
                  <a:pt x="11973" y="561"/>
                  <a:pt x="14819" y="-672"/>
                  <a:pt x="17332" y="372"/>
                </a:cubicBezTo>
                <a:cubicBezTo>
                  <a:pt x="19846" y="1415"/>
                  <a:pt x="21079" y="4261"/>
                  <a:pt x="20036" y="6774"/>
                </a:cubicBezTo>
                <a:lnTo>
                  <a:pt x="20036" y="6822"/>
                </a:lnTo>
                <a:lnTo>
                  <a:pt x="19988" y="6964"/>
                </a:lnTo>
                <a:lnTo>
                  <a:pt x="9317" y="32717"/>
                </a:lnTo>
                <a:lnTo>
                  <a:pt x="9269" y="32860"/>
                </a:lnTo>
                <a:cubicBezTo>
                  <a:pt x="8274" y="35326"/>
                  <a:pt x="5428" y="36511"/>
                  <a:pt x="2962" y="35468"/>
                </a:cubicBezTo>
                <a:cubicBezTo>
                  <a:pt x="543" y="34424"/>
                  <a:pt x="-643" y="31626"/>
                  <a:pt x="353" y="29160"/>
                </a:cubicBezTo>
                <a:close/>
              </a:path>
            </a:pathLst>
          </a:custGeom>
          <a:solidFill>
            <a:srgbClr val="FFFFFF"/>
          </a:solidFill>
          <a:ln w="4740" cap="flat">
            <a:noFill/>
            <a:prstDash val="solid"/>
            <a:miter/>
          </a:ln>
        </p:spPr>
        <p:txBody>
          <a:bodyPr rtlCol="0" anchor="ctr"/>
          <a:lstStyle/>
          <a:p>
            <a:endParaRPr lang="zh-CN" altLang="en-US" sz="1800"/>
          </a:p>
        </p:txBody>
      </p:sp>
      <p:sp>
        <p:nvSpPr>
          <p:cNvPr id="97" name="任意多边形: 形状 96"/>
          <p:cNvSpPr/>
          <p:nvPr userDrawn="1">
            <p:custDataLst>
              <p:tags r:id="rId24"/>
            </p:custDataLst>
          </p:nvPr>
        </p:nvSpPr>
        <p:spPr>
          <a:xfrm>
            <a:off x="10174605" y="4971415"/>
            <a:ext cx="17145" cy="27305"/>
          </a:xfrm>
          <a:custGeom>
            <a:avLst/>
            <a:gdLst>
              <a:gd name="connsiteX0" fmla="*/ 488 w 22338"/>
              <a:gd name="connsiteY0" fmla="*/ 28348 h 35600"/>
              <a:gd name="connsiteX1" fmla="*/ 12583 w 22338"/>
              <a:gd name="connsiteY1" fmla="*/ 2927 h 35600"/>
              <a:gd name="connsiteX2" fmla="*/ 19412 w 22338"/>
              <a:gd name="connsiteY2" fmla="*/ 508 h 35600"/>
              <a:gd name="connsiteX3" fmla="*/ 21831 w 22338"/>
              <a:gd name="connsiteY3" fmla="*/ 7338 h 35600"/>
              <a:gd name="connsiteX4" fmla="*/ 21831 w 22338"/>
              <a:gd name="connsiteY4" fmla="*/ 7385 h 35600"/>
              <a:gd name="connsiteX5" fmla="*/ 21783 w 22338"/>
              <a:gd name="connsiteY5" fmla="*/ 7527 h 35600"/>
              <a:gd name="connsiteX6" fmla="*/ 9642 w 22338"/>
              <a:gd name="connsiteY6" fmla="*/ 32616 h 35600"/>
              <a:gd name="connsiteX7" fmla="*/ 9595 w 22338"/>
              <a:gd name="connsiteY7" fmla="*/ 32759 h 35600"/>
              <a:gd name="connsiteX8" fmla="*/ 2860 w 22338"/>
              <a:gd name="connsiteY8" fmla="*/ 35082 h 35600"/>
              <a:gd name="connsiteX9" fmla="*/ 488 w 22338"/>
              <a:gd name="connsiteY9" fmla="*/ 28348 h 3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38" h="35600">
                <a:moveTo>
                  <a:pt x="488" y="28348"/>
                </a:moveTo>
                <a:lnTo>
                  <a:pt x="12583" y="2927"/>
                </a:lnTo>
                <a:cubicBezTo>
                  <a:pt x="13815" y="366"/>
                  <a:pt x="16851" y="-725"/>
                  <a:pt x="19412" y="508"/>
                </a:cubicBezTo>
                <a:cubicBezTo>
                  <a:pt x="21973" y="1741"/>
                  <a:pt x="23064" y="4777"/>
                  <a:pt x="21831" y="7338"/>
                </a:cubicBezTo>
                <a:lnTo>
                  <a:pt x="21831" y="7385"/>
                </a:lnTo>
                <a:lnTo>
                  <a:pt x="21783" y="7527"/>
                </a:lnTo>
                <a:lnTo>
                  <a:pt x="9642" y="32616"/>
                </a:lnTo>
                <a:lnTo>
                  <a:pt x="9595" y="32759"/>
                </a:lnTo>
                <a:cubicBezTo>
                  <a:pt x="8361" y="35272"/>
                  <a:pt x="5373" y="36316"/>
                  <a:pt x="2860" y="35082"/>
                </a:cubicBezTo>
                <a:cubicBezTo>
                  <a:pt x="346" y="33850"/>
                  <a:pt x="-697" y="30862"/>
                  <a:pt x="488" y="28348"/>
                </a:cubicBezTo>
                <a:close/>
              </a:path>
            </a:pathLst>
          </a:custGeom>
          <a:solidFill>
            <a:srgbClr val="FFFFFF"/>
          </a:solidFill>
          <a:ln w="4740" cap="flat">
            <a:noFill/>
            <a:prstDash val="solid"/>
            <a:miter/>
          </a:ln>
        </p:spPr>
        <p:txBody>
          <a:bodyPr rtlCol="0" anchor="ctr"/>
          <a:lstStyle/>
          <a:p>
            <a:endParaRPr lang="zh-CN" altLang="en-US" sz="1800"/>
          </a:p>
        </p:txBody>
      </p:sp>
      <p:sp>
        <p:nvSpPr>
          <p:cNvPr id="98" name="任意多边形: 形状 97"/>
          <p:cNvSpPr/>
          <p:nvPr userDrawn="1">
            <p:custDataLst>
              <p:tags r:id="rId25"/>
            </p:custDataLst>
          </p:nvPr>
        </p:nvSpPr>
        <p:spPr>
          <a:xfrm>
            <a:off x="10193655" y="4933315"/>
            <a:ext cx="18415" cy="27305"/>
          </a:xfrm>
          <a:custGeom>
            <a:avLst/>
            <a:gdLst>
              <a:gd name="connsiteX0" fmla="*/ 665 w 24155"/>
              <a:gd name="connsiteY0" fmla="*/ 27474 h 35183"/>
              <a:gd name="connsiteX1" fmla="*/ 14182 w 24155"/>
              <a:gd name="connsiteY1" fmla="*/ 2765 h 35183"/>
              <a:gd name="connsiteX2" fmla="*/ 21391 w 24155"/>
              <a:gd name="connsiteY2" fmla="*/ 630 h 35183"/>
              <a:gd name="connsiteX3" fmla="*/ 23525 w 24155"/>
              <a:gd name="connsiteY3" fmla="*/ 7839 h 35183"/>
              <a:gd name="connsiteX4" fmla="*/ 23525 w 24155"/>
              <a:gd name="connsiteY4" fmla="*/ 7887 h 35183"/>
              <a:gd name="connsiteX5" fmla="*/ 23430 w 24155"/>
              <a:gd name="connsiteY5" fmla="*/ 8029 h 35183"/>
              <a:gd name="connsiteX6" fmla="*/ 9866 w 24155"/>
              <a:gd name="connsiteY6" fmla="*/ 32359 h 35183"/>
              <a:gd name="connsiteX7" fmla="*/ 9771 w 24155"/>
              <a:gd name="connsiteY7" fmla="*/ 32501 h 35183"/>
              <a:gd name="connsiteX8" fmla="*/ 2657 w 24155"/>
              <a:gd name="connsiteY8" fmla="*/ 34541 h 35183"/>
              <a:gd name="connsiteX9" fmla="*/ 665 w 24155"/>
              <a:gd name="connsiteY9" fmla="*/ 27474 h 35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55" h="35183">
                <a:moveTo>
                  <a:pt x="665" y="27474"/>
                </a:moveTo>
                <a:lnTo>
                  <a:pt x="14182" y="2765"/>
                </a:lnTo>
                <a:cubicBezTo>
                  <a:pt x="15605" y="203"/>
                  <a:pt x="18830" y="-745"/>
                  <a:pt x="21391" y="630"/>
                </a:cubicBezTo>
                <a:cubicBezTo>
                  <a:pt x="23952" y="2053"/>
                  <a:pt x="24901" y="5278"/>
                  <a:pt x="23525" y="7839"/>
                </a:cubicBezTo>
                <a:lnTo>
                  <a:pt x="23525" y="7887"/>
                </a:lnTo>
                <a:lnTo>
                  <a:pt x="23430" y="8029"/>
                </a:lnTo>
                <a:lnTo>
                  <a:pt x="9866" y="32359"/>
                </a:lnTo>
                <a:lnTo>
                  <a:pt x="9771" y="32501"/>
                </a:lnTo>
                <a:cubicBezTo>
                  <a:pt x="8349" y="35015"/>
                  <a:pt x="5171" y="35916"/>
                  <a:pt x="2657" y="34541"/>
                </a:cubicBezTo>
                <a:cubicBezTo>
                  <a:pt x="191" y="33118"/>
                  <a:pt x="-757" y="29988"/>
                  <a:pt x="665" y="27474"/>
                </a:cubicBezTo>
                <a:close/>
              </a:path>
            </a:pathLst>
          </a:custGeom>
          <a:solidFill>
            <a:srgbClr val="FFFFFF"/>
          </a:solidFill>
          <a:ln w="4740" cap="flat">
            <a:noFill/>
            <a:prstDash val="solid"/>
            <a:miter/>
          </a:ln>
        </p:spPr>
        <p:txBody>
          <a:bodyPr rtlCol="0" anchor="ctr"/>
          <a:lstStyle/>
          <a:p>
            <a:endParaRPr lang="zh-CN" altLang="en-US" sz="1800"/>
          </a:p>
        </p:txBody>
      </p:sp>
      <p:sp>
        <p:nvSpPr>
          <p:cNvPr id="99" name="任意多边形: 形状 98"/>
          <p:cNvSpPr/>
          <p:nvPr userDrawn="1">
            <p:custDataLst>
              <p:tags r:id="rId26"/>
            </p:custDataLst>
          </p:nvPr>
        </p:nvSpPr>
        <p:spPr>
          <a:xfrm>
            <a:off x="10215245" y="4896485"/>
            <a:ext cx="19685" cy="26670"/>
          </a:xfrm>
          <a:custGeom>
            <a:avLst/>
            <a:gdLst>
              <a:gd name="connsiteX0" fmla="*/ 818 w 25850"/>
              <a:gd name="connsiteY0" fmla="*/ 26502 h 34857"/>
              <a:gd name="connsiteX1" fmla="*/ 15663 w 25850"/>
              <a:gd name="connsiteY1" fmla="*/ 2599 h 34857"/>
              <a:gd name="connsiteX2" fmla="*/ 23251 w 25850"/>
              <a:gd name="connsiteY2" fmla="*/ 844 h 34857"/>
              <a:gd name="connsiteX3" fmla="*/ 25006 w 25850"/>
              <a:gd name="connsiteY3" fmla="*/ 8433 h 34857"/>
              <a:gd name="connsiteX4" fmla="*/ 25006 w 25850"/>
              <a:gd name="connsiteY4" fmla="*/ 8480 h 34857"/>
              <a:gd name="connsiteX5" fmla="*/ 24911 w 25850"/>
              <a:gd name="connsiteY5" fmla="*/ 8622 h 34857"/>
              <a:gd name="connsiteX6" fmla="*/ 10019 w 25850"/>
              <a:gd name="connsiteY6" fmla="*/ 32194 h 34857"/>
              <a:gd name="connsiteX7" fmla="*/ 9924 w 25850"/>
              <a:gd name="connsiteY7" fmla="*/ 32336 h 34857"/>
              <a:gd name="connsiteX8" fmla="*/ 2430 w 25850"/>
              <a:gd name="connsiteY8" fmla="*/ 34043 h 34857"/>
              <a:gd name="connsiteX9" fmla="*/ 818 w 25850"/>
              <a:gd name="connsiteY9" fmla="*/ 26502 h 34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850" h="34857">
                <a:moveTo>
                  <a:pt x="818" y="26502"/>
                </a:moveTo>
                <a:lnTo>
                  <a:pt x="15663" y="2599"/>
                </a:lnTo>
                <a:cubicBezTo>
                  <a:pt x="17275" y="-10"/>
                  <a:pt x="20690" y="-768"/>
                  <a:pt x="23251" y="844"/>
                </a:cubicBezTo>
                <a:cubicBezTo>
                  <a:pt x="25860" y="2457"/>
                  <a:pt x="26619" y="5871"/>
                  <a:pt x="25006" y="8433"/>
                </a:cubicBezTo>
                <a:lnTo>
                  <a:pt x="25006" y="8480"/>
                </a:lnTo>
                <a:lnTo>
                  <a:pt x="24911" y="8622"/>
                </a:lnTo>
                <a:lnTo>
                  <a:pt x="10019" y="32194"/>
                </a:lnTo>
                <a:lnTo>
                  <a:pt x="9924" y="32336"/>
                </a:lnTo>
                <a:cubicBezTo>
                  <a:pt x="8311" y="34850"/>
                  <a:pt x="4992" y="35608"/>
                  <a:pt x="2430" y="34043"/>
                </a:cubicBezTo>
                <a:cubicBezTo>
                  <a:pt x="12" y="32383"/>
                  <a:pt x="-747" y="29063"/>
                  <a:pt x="818" y="26502"/>
                </a:cubicBezTo>
                <a:close/>
              </a:path>
            </a:pathLst>
          </a:custGeom>
          <a:solidFill>
            <a:srgbClr val="FFFFFF"/>
          </a:solidFill>
          <a:ln w="4740" cap="flat">
            <a:noFill/>
            <a:prstDash val="solid"/>
            <a:miter/>
          </a:ln>
        </p:spPr>
        <p:txBody>
          <a:bodyPr rtlCol="0" anchor="ctr"/>
          <a:lstStyle/>
          <a:p>
            <a:endParaRPr lang="zh-CN" altLang="en-US" sz="1800"/>
          </a:p>
        </p:txBody>
      </p:sp>
      <p:sp>
        <p:nvSpPr>
          <p:cNvPr id="100" name="任意多边形: 形状 99"/>
          <p:cNvSpPr/>
          <p:nvPr userDrawn="1">
            <p:custDataLst>
              <p:tags r:id="rId27"/>
            </p:custDataLst>
          </p:nvPr>
        </p:nvSpPr>
        <p:spPr>
          <a:xfrm>
            <a:off x="10238105" y="4860925"/>
            <a:ext cx="20955" cy="26670"/>
          </a:xfrm>
          <a:custGeom>
            <a:avLst/>
            <a:gdLst>
              <a:gd name="connsiteX0" fmla="*/ 999 w 27498"/>
              <a:gd name="connsiteY0" fmla="*/ 25550 h 34458"/>
              <a:gd name="connsiteX1" fmla="*/ 17077 w 27498"/>
              <a:gd name="connsiteY1" fmla="*/ 2453 h 34458"/>
              <a:gd name="connsiteX2" fmla="*/ 25045 w 27498"/>
              <a:gd name="connsiteY2" fmla="*/ 1030 h 34458"/>
              <a:gd name="connsiteX3" fmla="*/ 26468 w 27498"/>
              <a:gd name="connsiteY3" fmla="*/ 8998 h 34458"/>
              <a:gd name="connsiteX4" fmla="*/ 26468 w 27498"/>
              <a:gd name="connsiteY4" fmla="*/ 9046 h 34458"/>
              <a:gd name="connsiteX5" fmla="*/ 26373 w 27498"/>
              <a:gd name="connsiteY5" fmla="*/ 9188 h 34458"/>
              <a:gd name="connsiteX6" fmla="*/ 10295 w 27498"/>
              <a:gd name="connsiteY6" fmla="*/ 31953 h 34458"/>
              <a:gd name="connsiteX7" fmla="*/ 10200 w 27498"/>
              <a:gd name="connsiteY7" fmla="*/ 32095 h 34458"/>
              <a:gd name="connsiteX8" fmla="*/ 2375 w 27498"/>
              <a:gd name="connsiteY8" fmla="*/ 33423 h 34458"/>
              <a:gd name="connsiteX9" fmla="*/ 999 w 27498"/>
              <a:gd name="connsiteY9" fmla="*/ 25550 h 34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498" h="34458">
                <a:moveTo>
                  <a:pt x="999" y="25550"/>
                </a:moveTo>
                <a:lnTo>
                  <a:pt x="17077" y="2453"/>
                </a:lnTo>
                <a:cubicBezTo>
                  <a:pt x="18880" y="-155"/>
                  <a:pt x="22437" y="-772"/>
                  <a:pt x="25045" y="1030"/>
                </a:cubicBezTo>
                <a:cubicBezTo>
                  <a:pt x="27654" y="2833"/>
                  <a:pt x="28270" y="6390"/>
                  <a:pt x="26468" y="8998"/>
                </a:cubicBezTo>
                <a:lnTo>
                  <a:pt x="26468" y="9046"/>
                </a:lnTo>
                <a:lnTo>
                  <a:pt x="26373" y="9188"/>
                </a:lnTo>
                <a:lnTo>
                  <a:pt x="10295" y="31953"/>
                </a:lnTo>
                <a:lnTo>
                  <a:pt x="10200" y="32095"/>
                </a:lnTo>
                <a:cubicBezTo>
                  <a:pt x="8398" y="34609"/>
                  <a:pt x="4888" y="35225"/>
                  <a:pt x="2375" y="33423"/>
                </a:cubicBezTo>
                <a:cubicBezTo>
                  <a:pt x="-139" y="31574"/>
                  <a:pt x="-755" y="28064"/>
                  <a:pt x="999" y="25550"/>
                </a:cubicBezTo>
                <a:close/>
              </a:path>
            </a:pathLst>
          </a:custGeom>
          <a:solidFill>
            <a:srgbClr val="FFFFFF"/>
          </a:solidFill>
          <a:ln w="4740" cap="flat">
            <a:noFill/>
            <a:prstDash val="solid"/>
            <a:miter/>
          </a:ln>
        </p:spPr>
        <p:txBody>
          <a:bodyPr rtlCol="0" anchor="ctr"/>
          <a:lstStyle/>
          <a:p>
            <a:endParaRPr lang="zh-CN" altLang="en-US" sz="1800"/>
          </a:p>
        </p:txBody>
      </p:sp>
      <p:sp>
        <p:nvSpPr>
          <p:cNvPr id="101" name="任意多边形: 形状 100"/>
          <p:cNvSpPr/>
          <p:nvPr userDrawn="1">
            <p:custDataLst>
              <p:tags r:id="rId28"/>
            </p:custDataLst>
          </p:nvPr>
        </p:nvSpPr>
        <p:spPr>
          <a:xfrm>
            <a:off x="10263505" y="4826000"/>
            <a:ext cx="22225" cy="26035"/>
          </a:xfrm>
          <a:custGeom>
            <a:avLst/>
            <a:gdLst>
              <a:gd name="connsiteX0" fmla="*/ 1236 w 29076"/>
              <a:gd name="connsiteY0" fmla="*/ 24520 h 33893"/>
              <a:gd name="connsiteX1" fmla="*/ 18500 w 29076"/>
              <a:gd name="connsiteY1" fmla="*/ 2276 h 33893"/>
              <a:gd name="connsiteX2" fmla="*/ 26800 w 29076"/>
              <a:gd name="connsiteY2" fmla="*/ 1233 h 33893"/>
              <a:gd name="connsiteX3" fmla="*/ 27843 w 29076"/>
              <a:gd name="connsiteY3" fmla="*/ 9533 h 33893"/>
              <a:gd name="connsiteX4" fmla="*/ 27796 w 29076"/>
              <a:gd name="connsiteY4" fmla="*/ 9580 h 33893"/>
              <a:gd name="connsiteX5" fmla="*/ 27701 w 29076"/>
              <a:gd name="connsiteY5" fmla="*/ 9675 h 33893"/>
              <a:gd name="connsiteX6" fmla="*/ 10485 w 29076"/>
              <a:gd name="connsiteY6" fmla="*/ 31586 h 33893"/>
              <a:gd name="connsiteX7" fmla="*/ 10390 w 29076"/>
              <a:gd name="connsiteY7" fmla="*/ 31681 h 33893"/>
              <a:gd name="connsiteX8" fmla="*/ 2232 w 29076"/>
              <a:gd name="connsiteY8" fmla="*/ 32677 h 33893"/>
              <a:gd name="connsiteX9" fmla="*/ 1236 w 29076"/>
              <a:gd name="connsiteY9" fmla="*/ 24520 h 3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076" h="33893">
                <a:moveTo>
                  <a:pt x="1236" y="24520"/>
                </a:moveTo>
                <a:lnTo>
                  <a:pt x="18500" y="2276"/>
                </a:lnTo>
                <a:cubicBezTo>
                  <a:pt x="20492" y="-285"/>
                  <a:pt x="24239" y="-759"/>
                  <a:pt x="26800" y="1233"/>
                </a:cubicBezTo>
                <a:cubicBezTo>
                  <a:pt x="29361" y="3225"/>
                  <a:pt x="29835" y="6971"/>
                  <a:pt x="27843" y="9533"/>
                </a:cubicBezTo>
                <a:lnTo>
                  <a:pt x="27796" y="9580"/>
                </a:lnTo>
                <a:lnTo>
                  <a:pt x="27701" y="9675"/>
                </a:lnTo>
                <a:lnTo>
                  <a:pt x="10485" y="31586"/>
                </a:lnTo>
                <a:lnTo>
                  <a:pt x="10390" y="31681"/>
                </a:lnTo>
                <a:cubicBezTo>
                  <a:pt x="8398" y="34195"/>
                  <a:pt x="4746" y="34622"/>
                  <a:pt x="2232" y="32677"/>
                </a:cubicBezTo>
                <a:cubicBezTo>
                  <a:pt x="-281" y="30685"/>
                  <a:pt x="-756" y="27033"/>
                  <a:pt x="1236" y="24520"/>
                </a:cubicBezTo>
                <a:close/>
              </a:path>
            </a:pathLst>
          </a:custGeom>
          <a:solidFill>
            <a:srgbClr val="FFFFFF"/>
          </a:solidFill>
          <a:ln w="4740" cap="flat">
            <a:noFill/>
            <a:prstDash val="solid"/>
            <a:miter/>
          </a:ln>
        </p:spPr>
        <p:txBody>
          <a:bodyPr rtlCol="0" anchor="ctr"/>
          <a:lstStyle/>
          <a:p>
            <a:endParaRPr lang="zh-CN" altLang="en-US" sz="1800"/>
          </a:p>
        </p:txBody>
      </p:sp>
      <p:sp>
        <p:nvSpPr>
          <p:cNvPr id="102" name="任意多边形: 形状 101"/>
          <p:cNvSpPr/>
          <p:nvPr userDrawn="1">
            <p:custDataLst>
              <p:tags r:id="rId29"/>
            </p:custDataLst>
          </p:nvPr>
        </p:nvSpPr>
        <p:spPr>
          <a:xfrm>
            <a:off x="10290175" y="4792980"/>
            <a:ext cx="23495" cy="25400"/>
          </a:xfrm>
          <a:custGeom>
            <a:avLst/>
            <a:gdLst>
              <a:gd name="connsiteX0" fmla="*/ 1433 w 30500"/>
              <a:gd name="connsiteY0" fmla="*/ 23518 h 33476"/>
              <a:gd name="connsiteX1" fmla="*/ 19740 w 30500"/>
              <a:gd name="connsiteY1" fmla="*/ 2128 h 33476"/>
              <a:gd name="connsiteX2" fmla="*/ 28372 w 30500"/>
              <a:gd name="connsiteY2" fmla="*/ 1464 h 33476"/>
              <a:gd name="connsiteX3" fmla="*/ 29036 w 30500"/>
              <a:gd name="connsiteY3" fmla="*/ 10096 h 33476"/>
              <a:gd name="connsiteX4" fmla="*/ 28989 w 30500"/>
              <a:gd name="connsiteY4" fmla="*/ 10143 h 33476"/>
              <a:gd name="connsiteX5" fmla="*/ 28894 w 30500"/>
              <a:gd name="connsiteY5" fmla="*/ 10238 h 33476"/>
              <a:gd name="connsiteX6" fmla="*/ 10634 w 30500"/>
              <a:gd name="connsiteY6" fmla="*/ 31296 h 33476"/>
              <a:gd name="connsiteX7" fmla="*/ 10539 w 30500"/>
              <a:gd name="connsiteY7" fmla="*/ 31391 h 33476"/>
              <a:gd name="connsiteX8" fmla="*/ 2050 w 30500"/>
              <a:gd name="connsiteY8" fmla="*/ 32007 h 33476"/>
              <a:gd name="connsiteX9" fmla="*/ 1433 w 30500"/>
              <a:gd name="connsiteY9" fmla="*/ 23518 h 3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500" h="33476">
                <a:moveTo>
                  <a:pt x="1433" y="23518"/>
                </a:moveTo>
                <a:lnTo>
                  <a:pt x="19740" y="2128"/>
                </a:lnTo>
                <a:cubicBezTo>
                  <a:pt x="21922" y="-433"/>
                  <a:pt x="25811" y="-717"/>
                  <a:pt x="28372" y="1464"/>
                </a:cubicBezTo>
                <a:cubicBezTo>
                  <a:pt x="30933" y="3646"/>
                  <a:pt x="31218" y="7535"/>
                  <a:pt x="29036" y="10096"/>
                </a:cubicBezTo>
                <a:lnTo>
                  <a:pt x="28989" y="10143"/>
                </a:lnTo>
                <a:lnTo>
                  <a:pt x="28894" y="10238"/>
                </a:lnTo>
                <a:lnTo>
                  <a:pt x="10634" y="31296"/>
                </a:lnTo>
                <a:lnTo>
                  <a:pt x="10539" y="31391"/>
                </a:lnTo>
                <a:cubicBezTo>
                  <a:pt x="8358" y="33905"/>
                  <a:pt x="4564" y="34189"/>
                  <a:pt x="2050" y="32007"/>
                </a:cubicBezTo>
                <a:cubicBezTo>
                  <a:pt x="-416" y="29778"/>
                  <a:pt x="-701" y="25984"/>
                  <a:pt x="1433" y="23518"/>
                </a:cubicBezTo>
                <a:close/>
              </a:path>
            </a:pathLst>
          </a:custGeom>
          <a:solidFill>
            <a:srgbClr val="FFFFFF"/>
          </a:solidFill>
          <a:ln w="4740" cap="flat">
            <a:noFill/>
            <a:prstDash val="solid"/>
            <a:miter/>
          </a:ln>
        </p:spPr>
        <p:txBody>
          <a:bodyPr rtlCol="0" anchor="ctr"/>
          <a:lstStyle/>
          <a:p>
            <a:endParaRPr lang="zh-CN" altLang="en-US" sz="1800"/>
          </a:p>
        </p:txBody>
      </p:sp>
      <p:sp>
        <p:nvSpPr>
          <p:cNvPr id="103" name="任意多边形: 形状 102"/>
          <p:cNvSpPr/>
          <p:nvPr userDrawn="1">
            <p:custDataLst>
              <p:tags r:id="rId30"/>
            </p:custDataLst>
          </p:nvPr>
        </p:nvSpPr>
        <p:spPr>
          <a:xfrm>
            <a:off x="10318115" y="4761230"/>
            <a:ext cx="24765" cy="25400"/>
          </a:xfrm>
          <a:custGeom>
            <a:avLst/>
            <a:gdLst>
              <a:gd name="connsiteX0" fmla="*/ 1675 w 31888"/>
              <a:gd name="connsiteY0" fmla="*/ 22531 h 32930"/>
              <a:gd name="connsiteX1" fmla="*/ 20978 w 31888"/>
              <a:gd name="connsiteY1" fmla="*/ 1995 h 32930"/>
              <a:gd name="connsiteX2" fmla="*/ 29894 w 31888"/>
              <a:gd name="connsiteY2" fmla="*/ 1710 h 32930"/>
              <a:gd name="connsiteX3" fmla="*/ 30178 w 31888"/>
              <a:gd name="connsiteY3" fmla="*/ 10626 h 32930"/>
              <a:gd name="connsiteX4" fmla="*/ 30131 w 31888"/>
              <a:gd name="connsiteY4" fmla="*/ 10674 h 32930"/>
              <a:gd name="connsiteX5" fmla="*/ 30036 w 31888"/>
              <a:gd name="connsiteY5" fmla="*/ 10769 h 32930"/>
              <a:gd name="connsiteX6" fmla="*/ 10828 w 31888"/>
              <a:gd name="connsiteY6" fmla="*/ 30925 h 32930"/>
              <a:gd name="connsiteX7" fmla="*/ 10733 w 31888"/>
              <a:gd name="connsiteY7" fmla="*/ 31020 h 32930"/>
              <a:gd name="connsiteX8" fmla="*/ 1959 w 31888"/>
              <a:gd name="connsiteY8" fmla="*/ 31210 h 32930"/>
              <a:gd name="connsiteX9" fmla="*/ 1675 w 31888"/>
              <a:gd name="connsiteY9" fmla="*/ 22531 h 32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88" h="32930">
                <a:moveTo>
                  <a:pt x="1675" y="22531"/>
                </a:moveTo>
                <a:lnTo>
                  <a:pt x="20978" y="1995"/>
                </a:lnTo>
                <a:cubicBezTo>
                  <a:pt x="23349" y="-566"/>
                  <a:pt x="27380" y="-661"/>
                  <a:pt x="29894" y="1710"/>
                </a:cubicBezTo>
                <a:cubicBezTo>
                  <a:pt x="32455" y="4081"/>
                  <a:pt x="32550" y="8113"/>
                  <a:pt x="30178" y="10626"/>
                </a:cubicBezTo>
                <a:lnTo>
                  <a:pt x="30131" y="10674"/>
                </a:lnTo>
                <a:lnTo>
                  <a:pt x="30036" y="10769"/>
                </a:lnTo>
                <a:lnTo>
                  <a:pt x="10828" y="30925"/>
                </a:lnTo>
                <a:lnTo>
                  <a:pt x="10733" y="31020"/>
                </a:lnTo>
                <a:cubicBezTo>
                  <a:pt x="8362" y="33486"/>
                  <a:pt x="4425" y="33581"/>
                  <a:pt x="1959" y="31210"/>
                </a:cubicBezTo>
                <a:cubicBezTo>
                  <a:pt x="-554" y="28933"/>
                  <a:pt x="-649" y="24997"/>
                  <a:pt x="1675" y="22531"/>
                </a:cubicBezTo>
                <a:close/>
              </a:path>
            </a:pathLst>
          </a:custGeom>
          <a:solidFill>
            <a:srgbClr val="FFFFFF"/>
          </a:solidFill>
          <a:ln w="4740" cap="flat">
            <a:noFill/>
            <a:prstDash val="solid"/>
            <a:miter/>
          </a:ln>
        </p:spPr>
        <p:txBody>
          <a:bodyPr rtlCol="0" anchor="ctr"/>
          <a:lstStyle/>
          <a:p>
            <a:endParaRPr lang="zh-CN" altLang="en-US" sz="1800"/>
          </a:p>
        </p:txBody>
      </p:sp>
      <p:sp>
        <p:nvSpPr>
          <p:cNvPr id="104" name="任意多边形: 形状 103"/>
          <p:cNvSpPr/>
          <p:nvPr userDrawn="1">
            <p:custDataLst>
              <p:tags r:id="rId31"/>
            </p:custDataLst>
          </p:nvPr>
        </p:nvSpPr>
        <p:spPr>
          <a:xfrm>
            <a:off x="10347960" y="4730750"/>
            <a:ext cx="25400" cy="24765"/>
          </a:xfrm>
          <a:custGeom>
            <a:avLst/>
            <a:gdLst>
              <a:gd name="connsiteX0" fmla="*/ 1964 w 33171"/>
              <a:gd name="connsiteY0" fmla="*/ 21485 h 32525"/>
              <a:gd name="connsiteX1" fmla="*/ 22120 w 33171"/>
              <a:gd name="connsiteY1" fmla="*/ 1850 h 32525"/>
              <a:gd name="connsiteX2" fmla="*/ 31321 w 33171"/>
              <a:gd name="connsiteY2" fmla="*/ 1993 h 32525"/>
              <a:gd name="connsiteX3" fmla="*/ 31179 w 33171"/>
              <a:gd name="connsiteY3" fmla="*/ 11193 h 32525"/>
              <a:gd name="connsiteX4" fmla="*/ 31131 w 33171"/>
              <a:gd name="connsiteY4" fmla="*/ 11241 h 32525"/>
              <a:gd name="connsiteX5" fmla="*/ 31037 w 33171"/>
              <a:gd name="connsiteY5" fmla="*/ 11336 h 32525"/>
              <a:gd name="connsiteX6" fmla="*/ 10927 w 33171"/>
              <a:gd name="connsiteY6" fmla="*/ 30639 h 32525"/>
              <a:gd name="connsiteX7" fmla="*/ 10832 w 33171"/>
              <a:gd name="connsiteY7" fmla="*/ 30734 h 32525"/>
              <a:gd name="connsiteX8" fmla="*/ 1774 w 33171"/>
              <a:gd name="connsiteY8" fmla="*/ 30544 h 32525"/>
              <a:gd name="connsiteX9" fmla="*/ 1964 w 33171"/>
              <a:gd name="connsiteY9" fmla="*/ 21485 h 3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171" h="32525">
                <a:moveTo>
                  <a:pt x="1964" y="21485"/>
                </a:moveTo>
                <a:lnTo>
                  <a:pt x="22120" y="1850"/>
                </a:lnTo>
                <a:cubicBezTo>
                  <a:pt x="24681" y="-663"/>
                  <a:pt x="28807" y="-616"/>
                  <a:pt x="31321" y="1993"/>
                </a:cubicBezTo>
                <a:cubicBezTo>
                  <a:pt x="33835" y="4554"/>
                  <a:pt x="33787" y="8680"/>
                  <a:pt x="31179" y="11193"/>
                </a:cubicBezTo>
                <a:lnTo>
                  <a:pt x="31131" y="11241"/>
                </a:lnTo>
                <a:lnTo>
                  <a:pt x="31037" y="11336"/>
                </a:lnTo>
                <a:lnTo>
                  <a:pt x="10927" y="30639"/>
                </a:lnTo>
                <a:lnTo>
                  <a:pt x="10832" y="30734"/>
                </a:lnTo>
                <a:cubicBezTo>
                  <a:pt x="8271" y="33200"/>
                  <a:pt x="4240" y="33105"/>
                  <a:pt x="1774" y="30544"/>
                </a:cubicBezTo>
                <a:cubicBezTo>
                  <a:pt x="-645" y="27983"/>
                  <a:pt x="-598" y="23951"/>
                  <a:pt x="1964" y="21485"/>
                </a:cubicBezTo>
                <a:close/>
              </a:path>
            </a:pathLst>
          </a:custGeom>
          <a:solidFill>
            <a:srgbClr val="FFFFFF"/>
          </a:solidFill>
          <a:ln w="4740" cap="flat">
            <a:noFill/>
            <a:prstDash val="solid"/>
            <a:miter/>
          </a:ln>
        </p:spPr>
        <p:txBody>
          <a:bodyPr rtlCol="0" anchor="ctr"/>
          <a:lstStyle/>
          <a:p>
            <a:endParaRPr lang="zh-CN" altLang="en-US" sz="1800"/>
          </a:p>
        </p:txBody>
      </p:sp>
      <p:sp>
        <p:nvSpPr>
          <p:cNvPr id="105" name="任意多边形: 形状 104"/>
          <p:cNvSpPr/>
          <p:nvPr userDrawn="1">
            <p:custDataLst>
              <p:tags r:id="rId32"/>
            </p:custDataLst>
          </p:nvPr>
        </p:nvSpPr>
        <p:spPr>
          <a:xfrm>
            <a:off x="10379075" y="4702175"/>
            <a:ext cx="26670" cy="24765"/>
          </a:xfrm>
          <a:custGeom>
            <a:avLst/>
            <a:gdLst>
              <a:gd name="connsiteX0" fmla="*/ 2192 w 34393"/>
              <a:gd name="connsiteY0" fmla="*/ 20440 h 31996"/>
              <a:gd name="connsiteX1" fmla="*/ 23202 w 34393"/>
              <a:gd name="connsiteY1" fmla="*/ 1706 h 31996"/>
              <a:gd name="connsiteX2" fmla="*/ 32688 w 34393"/>
              <a:gd name="connsiteY2" fmla="*/ 2227 h 31996"/>
              <a:gd name="connsiteX3" fmla="*/ 32166 w 34393"/>
              <a:gd name="connsiteY3" fmla="*/ 11713 h 31996"/>
              <a:gd name="connsiteX4" fmla="*/ 32119 w 34393"/>
              <a:gd name="connsiteY4" fmla="*/ 11760 h 31996"/>
              <a:gd name="connsiteX5" fmla="*/ 32024 w 34393"/>
              <a:gd name="connsiteY5" fmla="*/ 11855 h 31996"/>
              <a:gd name="connsiteX6" fmla="*/ 11109 w 34393"/>
              <a:gd name="connsiteY6" fmla="*/ 30257 h 31996"/>
              <a:gd name="connsiteX7" fmla="*/ 11014 w 34393"/>
              <a:gd name="connsiteY7" fmla="*/ 30352 h 31996"/>
              <a:gd name="connsiteX8" fmla="*/ 1671 w 34393"/>
              <a:gd name="connsiteY8" fmla="*/ 29735 h 31996"/>
              <a:gd name="connsiteX9" fmla="*/ 2192 w 34393"/>
              <a:gd name="connsiteY9" fmla="*/ 20440 h 3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393" h="31996">
                <a:moveTo>
                  <a:pt x="2192" y="20440"/>
                </a:moveTo>
                <a:lnTo>
                  <a:pt x="23202" y="1706"/>
                </a:lnTo>
                <a:cubicBezTo>
                  <a:pt x="25953" y="-760"/>
                  <a:pt x="30222" y="-523"/>
                  <a:pt x="32688" y="2227"/>
                </a:cubicBezTo>
                <a:cubicBezTo>
                  <a:pt x="35154" y="4978"/>
                  <a:pt x="34917" y="9247"/>
                  <a:pt x="32166" y="11713"/>
                </a:cubicBezTo>
                <a:lnTo>
                  <a:pt x="32119" y="11760"/>
                </a:lnTo>
                <a:lnTo>
                  <a:pt x="32024" y="11855"/>
                </a:lnTo>
                <a:lnTo>
                  <a:pt x="11109" y="30257"/>
                </a:lnTo>
                <a:lnTo>
                  <a:pt x="11014" y="30352"/>
                </a:lnTo>
                <a:cubicBezTo>
                  <a:pt x="8263" y="32771"/>
                  <a:pt x="4089" y="32486"/>
                  <a:pt x="1671" y="29735"/>
                </a:cubicBezTo>
                <a:cubicBezTo>
                  <a:pt x="-748" y="27032"/>
                  <a:pt x="-511" y="22859"/>
                  <a:pt x="2192" y="20440"/>
                </a:cubicBezTo>
                <a:close/>
              </a:path>
            </a:pathLst>
          </a:custGeom>
          <a:solidFill>
            <a:srgbClr val="FFFFFF"/>
          </a:solidFill>
          <a:ln w="4740" cap="flat">
            <a:noFill/>
            <a:prstDash val="solid"/>
            <a:miter/>
          </a:ln>
        </p:spPr>
        <p:txBody>
          <a:bodyPr rtlCol="0" anchor="ctr"/>
          <a:lstStyle/>
          <a:p>
            <a:endParaRPr lang="zh-CN" altLang="en-US" sz="1800"/>
          </a:p>
        </p:txBody>
      </p:sp>
      <p:sp>
        <p:nvSpPr>
          <p:cNvPr id="106" name="任意多边形: 形状 105"/>
          <p:cNvSpPr/>
          <p:nvPr userDrawn="1">
            <p:custDataLst>
              <p:tags r:id="rId33"/>
            </p:custDataLst>
          </p:nvPr>
        </p:nvSpPr>
        <p:spPr>
          <a:xfrm>
            <a:off x="10411460" y="4674235"/>
            <a:ext cx="27305" cy="24130"/>
          </a:xfrm>
          <a:custGeom>
            <a:avLst/>
            <a:gdLst>
              <a:gd name="connsiteX0" fmla="*/ 2482 w 35542"/>
              <a:gd name="connsiteY0" fmla="*/ 19449 h 31539"/>
              <a:gd name="connsiteX1" fmla="*/ 24251 w 35542"/>
              <a:gd name="connsiteY1" fmla="*/ 1568 h 31539"/>
              <a:gd name="connsiteX2" fmla="*/ 33974 w 35542"/>
              <a:gd name="connsiteY2" fmla="*/ 2517 h 31539"/>
              <a:gd name="connsiteX3" fmla="*/ 33025 w 35542"/>
              <a:gd name="connsiteY3" fmla="*/ 12240 h 31539"/>
              <a:gd name="connsiteX4" fmla="*/ 32978 w 35542"/>
              <a:gd name="connsiteY4" fmla="*/ 12287 h 31539"/>
              <a:gd name="connsiteX5" fmla="*/ 32883 w 35542"/>
              <a:gd name="connsiteY5" fmla="*/ 12382 h 31539"/>
              <a:gd name="connsiteX6" fmla="*/ 11209 w 35542"/>
              <a:gd name="connsiteY6" fmla="*/ 29930 h 31539"/>
              <a:gd name="connsiteX7" fmla="*/ 11114 w 35542"/>
              <a:gd name="connsiteY7" fmla="*/ 30025 h 31539"/>
              <a:gd name="connsiteX8" fmla="*/ 1533 w 35542"/>
              <a:gd name="connsiteY8" fmla="*/ 29029 h 31539"/>
              <a:gd name="connsiteX9" fmla="*/ 2482 w 35542"/>
              <a:gd name="connsiteY9" fmla="*/ 19449 h 31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542" h="31539">
                <a:moveTo>
                  <a:pt x="2482" y="19449"/>
                </a:moveTo>
                <a:lnTo>
                  <a:pt x="24251" y="1568"/>
                </a:lnTo>
                <a:cubicBezTo>
                  <a:pt x="27192" y="-850"/>
                  <a:pt x="31555" y="-423"/>
                  <a:pt x="33974" y="2517"/>
                </a:cubicBezTo>
                <a:cubicBezTo>
                  <a:pt x="36393" y="5458"/>
                  <a:pt x="35966" y="9821"/>
                  <a:pt x="33025" y="12240"/>
                </a:cubicBezTo>
                <a:lnTo>
                  <a:pt x="32978" y="12287"/>
                </a:lnTo>
                <a:lnTo>
                  <a:pt x="32883" y="12382"/>
                </a:lnTo>
                <a:lnTo>
                  <a:pt x="11209" y="29930"/>
                </a:lnTo>
                <a:lnTo>
                  <a:pt x="11114" y="30025"/>
                </a:lnTo>
                <a:cubicBezTo>
                  <a:pt x="8173" y="32396"/>
                  <a:pt x="3905" y="31922"/>
                  <a:pt x="1533" y="29029"/>
                </a:cubicBezTo>
                <a:cubicBezTo>
                  <a:pt x="-838" y="26088"/>
                  <a:pt x="-411" y="21820"/>
                  <a:pt x="2482" y="19449"/>
                </a:cubicBezTo>
                <a:close/>
              </a:path>
            </a:pathLst>
          </a:custGeom>
          <a:solidFill>
            <a:srgbClr val="FFFFFF"/>
          </a:solidFill>
          <a:ln w="4740" cap="flat">
            <a:noFill/>
            <a:prstDash val="solid"/>
            <a:miter/>
          </a:ln>
        </p:spPr>
        <p:txBody>
          <a:bodyPr rtlCol="0" anchor="ctr"/>
          <a:lstStyle/>
          <a:p>
            <a:endParaRPr lang="zh-CN" altLang="en-US" sz="1800"/>
          </a:p>
        </p:txBody>
      </p:sp>
      <p:sp>
        <p:nvSpPr>
          <p:cNvPr id="107" name="任意多边形: 形状 106"/>
          <p:cNvSpPr/>
          <p:nvPr userDrawn="1">
            <p:custDataLst>
              <p:tags r:id="rId34"/>
            </p:custDataLst>
          </p:nvPr>
        </p:nvSpPr>
        <p:spPr>
          <a:xfrm>
            <a:off x="10445115" y="4648200"/>
            <a:ext cx="27940" cy="24130"/>
          </a:xfrm>
          <a:custGeom>
            <a:avLst/>
            <a:gdLst>
              <a:gd name="connsiteX0" fmla="*/ 2784 w 36619"/>
              <a:gd name="connsiteY0" fmla="*/ 18422 h 31053"/>
              <a:gd name="connsiteX1" fmla="*/ 25217 w 36619"/>
              <a:gd name="connsiteY1" fmla="*/ 1443 h 31053"/>
              <a:gd name="connsiteX2" fmla="*/ 35177 w 36619"/>
              <a:gd name="connsiteY2" fmla="*/ 2818 h 31053"/>
              <a:gd name="connsiteX3" fmla="*/ 33801 w 36619"/>
              <a:gd name="connsiteY3" fmla="*/ 12778 h 31053"/>
              <a:gd name="connsiteX4" fmla="*/ 33754 w 36619"/>
              <a:gd name="connsiteY4" fmla="*/ 12825 h 31053"/>
              <a:gd name="connsiteX5" fmla="*/ 33659 w 36619"/>
              <a:gd name="connsiteY5" fmla="*/ 12920 h 31053"/>
              <a:gd name="connsiteX6" fmla="*/ 11320 w 36619"/>
              <a:gd name="connsiteY6" fmla="*/ 29567 h 31053"/>
              <a:gd name="connsiteX7" fmla="*/ 11226 w 36619"/>
              <a:gd name="connsiteY7" fmla="*/ 29662 h 31053"/>
              <a:gd name="connsiteX8" fmla="*/ 1408 w 36619"/>
              <a:gd name="connsiteY8" fmla="*/ 28239 h 31053"/>
              <a:gd name="connsiteX9" fmla="*/ 2784 w 36619"/>
              <a:gd name="connsiteY9" fmla="*/ 18422 h 31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619" h="31053">
                <a:moveTo>
                  <a:pt x="2784" y="18422"/>
                </a:moveTo>
                <a:lnTo>
                  <a:pt x="25217" y="1443"/>
                </a:lnTo>
                <a:cubicBezTo>
                  <a:pt x="28347" y="-929"/>
                  <a:pt x="32805" y="-312"/>
                  <a:pt x="35177" y="2818"/>
                </a:cubicBezTo>
                <a:cubicBezTo>
                  <a:pt x="37548" y="5948"/>
                  <a:pt x="36931" y="10406"/>
                  <a:pt x="33801" y="12778"/>
                </a:cubicBezTo>
                <a:lnTo>
                  <a:pt x="33754" y="12825"/>
                </a:lnTo>
                <a:lnTo>
                  <a:pt x="33659" y="12920"/>
                </a:lnTo>
                <a:lnTo>
                  <a:pt x="11320" y="29567"/>
                </a:lnTo>
                <a:lnTo>
                  <a:pt x="11226" y="29662"/>
                </a:lnTo>
                <a:cubicBezTo>
                  <a:pt x="8143" y="31986"/>
                  <a:pt x="3732" y="31322"/>
                  <a:pt x="1408" y="28239"/>
                </a:cubicBezTo>
                <a:cubicBezTo>
                  <a:pt x="-916" y="25109"/>
                  <a:pt x="-299" y="20746"/>
                  <a:pt x="2784" y="18422"/>
                </a:cubicBezTo>
                <a:close/>
              </a:path>
            </a:pathLst>
          </a:custGeom>
          <a:solidFill>
            <a:srgbClr val="FFFFFF"/>
          </a:solidFill>
          <a:ln w="4740" cap="flat">
            <a:noFill/>
            <a:prstDash val="solid"/>
            <a:miter/>
          </a:ln>
        </p:spPr>
        <p:txBody>
          <a:bodyPr rtlCol="0" anchor="ctr"/>
          <a:lstStyle/>
          <a:p>
            <a:endParaRPr lang="zh-CN" altLang="en-US" sz="1800"/>
          </a:p>
        </p:txBody>
      </p:sp>
      <p:sp>
        <p:nvSpPr>
          <p:cNvPr id="108" name="任意多边形: 形状 107"/>
          <p:cNvSpPr/>
          <p:nvPr userDrawn="1">
            <p:custDataLst>
              <p:tags r:id="rId35"/>
            </p:custDataLst>
          </p:nvPr>
        </p:nvSpPr>
        <p:spPr>
          <a:xfrm>
            <a:off x="10479405" y="4622800"/>
            <a:ext cx="29210" cy="23495"/>
          </a:xfrm>
          <a:custGeom>
            <a:avLst/>
            <a:gdLst>
              <a:gd name="connsiteX0" fmla="*/ 3096 w 37656"/>
              <a:gd name="connsiteY0" fmla="*/ 17392 h 30554"/>
              <a:gd name="connsiteX1" fmla="*/ 26193 w 37656"/>
              <a:gd name="connsiteY1" fmla="*/ 1314 h 30554"/>
              <a:gd name="connsiteX2" fmla="*/ 36342 w 37656"/>
              <a:gd name="connsiteY2" fmla="*/ 3117 h 30554"/>
              <a:gd name="connsiteX3" fmla="*/ 34540 w 37656"/>
              <a:gd name="connsiteY3" fmla="*/ 13266 h 30554"/>
              <a:gd name="connsiteX4" fmla="*/ 34493 w 37656"/>
              <a:gd name="connsiteY4" fmla="*/ 13314 h 30554"/>
              <a:gd name="connsiteX5" fmla="*/ 34398 w 37656"/>
              <a:gd name="connsiteY5" fmla="*/ 13409 h 30554"/>
              <a:gd name="connsiteX6" fmla="*/ 11396 w 37656"/>
              <a:gd name="connsiteY6" fmla="*/ 29202 h 30554"/>
              <a:gd name="connsiteX7" fmla="*/ 11301 w 37656"/>
              <a:gd name="connsiteY7" fmla="*/ 29297 h 30554"/>
              <a:gd name="connsiteX8" fmla="*/ 1294 w 37656"/>
              <a:gd name="connsiteY8" fmla="*/ 27447 h 30554"/>
              <a:gd name="connsiteX9" fmla="*/ 3096 w 37656"/>
              <a:gd name="connsiteY9" fmla="*/ 17392 h 30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656" h="30554">
                <a:moveTo>
                  <a:pt x="3096" y="17392"/>
                </a:moveTo>
                <a:lnTo>
                  <a:pt x="26193" y="1314"/>
                </a:lnTo>
                <a:cubicBezTo>
                  <a:pt x="29513" y="-1009"/>
                  <a:pt x="34066" y="-156"/>
                  <a:pt x="36342" y="3117"/>
                </a:cubicBezTo>
                <a:cubicBezTo>
                  <a:pt x="38666" y="6437"/>
                  <a:pt x="37813" y="10990"/>
                  <a:pt x="34540" y="13266"/>
                </a:cubicBezTo>
                <a:lnTo>
                  <a:pt x="34493" y="13314"/>
                </a:lnTo>
                <a:lnTo>
                  <a:pt x="34398" y="13409"/>
                </a:lnTo>
                <a:lnTo>
                  <a:pt x="11396" y="29202"/>
                </a:lnTo>
                <a:lnTo>
                  <a:pt x="11301" y="29297"/>
                </a:lnTo>
                <a:cubicBezTo>
                  <a:pt x="8028" y="31526"/>
                  <a:pt x="3523" y="30719"/>
                  <a:pt x="1294" y="27447"/>
                </a:cubicBezTo>
                <a:cubicBezTo>
                  <a:pt x="-983" y="24080"/>
                  <a:pt x="-176" y="19621"/>
                  <a:pt x="3096" y="17392"/>
                </a:cubicBezTo>
                <a:close/>
              </a:path>
            </a:pathLst>
          </a:custGeom>
          <a:solidFill>
            <a:srgbClr val="FFFFFF"/>
          </a:solidFill>
          <a:ln w="4740" cap="flat">
            <a:noFill/>
            <a:prstDash val="solid"/>
            <a:miter/>
          </a:ln>
        </p:spPr>
        <p:txBody>
          <a:bodyPr rtlCol="0" anchor="ctr"/>
          <a:lstStyle/>
          <a:p>
            <a:endParaRPr lang="zh-CN" altLang="en-US" sz="1800"/>
          </a:p>
        </p:txBody>
      </p:sp>
      <p:sp>
        <p:nvSpPr>
          <p:cNvPr id="111" name="任意多边形: 形状 110"/>
          <p:cNvSpPr/>
          <p:nvPr userDrawn="1">
            <p:custDataLst>
              <p:tags r:id="rId36"/>
            </p:custDataLst>
          </p:nvPr>
        </p:nvSpPr>
        <p:spPr>
          <a:xfrm>
            <a:off x="10514965" y="4599305"/>
            <a:ext cx="29845" cy="22860"/>
          </a:xfrm>
          <a:custGeom>
            <a:avLst/>
            <a:gdLst>
              <a:gd name="connsiteX0" fmla="*/ 3398 w 38637"/>
              <a:gd name="connsiteY0" fmla="*/ 16411 h 30071"/>
              <a:gd name="connsiteX1" fmla="*/ 27112 w 38637"/>
              <a:gd name="connsiteY1" fmla="*/ 1187 h 30071"/>
              <a:gd name="connsiteX2" fmla="*/ 37450 w 38637"/>
              <a:gd name="connsiteY2" fmla="*/ 3463 h 30071"/>
              <a:gd name="connsiteX3" fmla="*/ 35174 w 38637"/>
              <a:gd name="connsiteY3" fmla="*/ 13802 h 30071"/>
              <a:gd name="connsiteX4" fmla="*/ 35127 w 38637"/>
              <a:gd name="connsiteY4" fmla="*/ 13850 h 30071"/>
              <a:gd name="connsiteX5" fmla="*/ 34985 w 38637"/>
              <a:gd name="connsiteY5" fmla="*/ 13945 h 30071"/>
              <a:gd name="connsiteX6" fmla="*/ 11413 w 38637"/>
              <a:gd name="connsiteY6" fmla="*/ 28837 h 30071"/>
              <a:gd name="connsiteX7" fmla="*/ 11318 w 38637"/>
              <a:gd name="connsiteY7" fmla="*/ 28932 h 30071"/>
              <a:gd name="connsiteX8" fmla="*/ 1121 w 38637"/>
              <a:gd name="connsiteY8" fmla="*/ 26608 h 30071"/>
              <a:gd name="connsiteX9" fmla="*/ 3398 w 38637"/>
              <a:gd name="connsiteY9" fmla="*/ 16411 h 30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637" h="30071">
                <a:moveTo>
                  <a:pt x="3398" y="16411"/>
                </a:moveTo>
                <a:lnTo>
                  <a:pt x="27112" y="1187"/>
                </a:lnTo>
                <a:cubicBezTo>
                  <a:pt x="30574" y="-1042"/>
                  <a:pt x="35222" y="-46"/>
                  <a:pt x="37450" y="3463"/>
                </a:cubicBezTo>
                <a:cubicBezTo>
                  <a:pt x="39680" y="6925"/>
                  <a:pt x="38684" y="11573"/>
                  <a:pt x="35174" y="13802"/>
                </a:cubicBezTo>
                <a:lnTo>
                  <a:pt x="35127" y="13850"/>
                </a:lnTo>
                <a:lnTo>
                  <a:pt x="34985" y="13945"/>
                </a:lnTo>
                <a:lnTo>
                  <a:pt x="11413" y="28837"/>
                </a:lnTo>
                <a:lnTo>
                  <a:pt x="11318" y="28932"/>
                </a:lnTo>
                <a:cubicBezTo>
                  <a:pt x="7856" y="31113"/>
                  <a:pt x="3303" y="30070"/>
                  <a:pt x="1121" y="26608"/>
                </a:cubicBezTo>
                <a:cubicBezTo>
                  <a:pt x="-1013" y="23146"/>
                  <a:pt x="-17" y="18640"/>
                  <a:pt x="3398" y="16411"/>
                </a:cubicBezTo>
                <a:close/>
              </a:path>
            </a:pathLst>
          </a:custGeom>
          <a:solidFill>
            <a:srgbClr val="FFFFFF"/>
          </a:solidFill>
          <a:ln w="4740" cap="flat">
            <a:noFill/>
            <a:prstDash val="solid"/>
            <a:miter/>
          </a:ln>
        </p:spPr>
        <p:txBody>
          <a:bodyPr rtlCol="0" anchor="ctr"/>
          <a:lstStyle/>
          <a:p>
            <a:endParaRPr lang="zh-CN" altLang="en-US" sz="1800"/>
          </a:p>
        </p:txBody>
      </p:sp>
      <p:sp>
        <p:nvSpPr>
          <p:cNvPr id="113" name="任意多边形: 形状 112"/>
          <p:cNvSpPr/>
          <p:nvPr userDrawn="1">
            <p:custDataLst>
              <p:tags r:id="rId37"/>
            </p:custDataLst>
          </p:nvPr>
        </p:nvSpPr>
        <p:spPr>
          <a:xfrm>
            <a:off x="10551160" y="4577080"/>
            <a:ext cx="30480" cy="22860"/>
          </a:xfrm>
          <a:custGeom>
            <a:avLst/>
            <a:gdLst>
              <a:gd name="connsiteX0" fmla="*/ 3735 w 39579"/>
              <a:gd name="connsiteY0" fmla="*/ 15403 h 29508"/>
              <a:gd name="connsiteX1" fmla="*/ 27970 w 39579"/>
              <a:gd name="connsiteY1" fmla="*/ 1080 h 29508"/>
              <a:gd name="connsiteX2" fmla="*/ 38499 w 39579"/>
              <a:gd name="connsiteY2" fmla="*/ 3784 h 29508"/>
              <a:gd name="connsiteX3" fmla="*/ 35795 w 39579"/>
              <a:gd name="connsiteY3" fmla="*/ 14313 h 29508"/>
              <a:gd name="connsiteX4" fmla="*/ 35748 w 39579"/>
              <a:gd name="connsiteY4" fmla="*/ 14360 h 29508"/>
              <a:gd name="connsiteX5" fmla="*/ 35606 w 39579"/>
              <a:gd name="connsiteY5" fmla="*/ 14407 h 29508"/>
              <a:gd name="connsiteX6" fmla="*/ 11513 w 39579"/>
              <a:gd name="connsiteY6" fmla="*/ 28399 h 29508"/>
              <a:gd name="connsiteX7" fmla="*/ 11371 w 39579"/>
              <a:gd name="connsiteY7" fmla="*/ 28493 h 29508"/>
              <a:gd name="connsiteX8" fmla="*/ 984 w 39579"/>
              <a:gd name="connsiteY8" fmla="*/ 25743 h 29508"/>
              <a:gd name="connsiteX9" fmla="*/ 3735 w 39579"/>
              <a:gd name="connsiteY9" fmla="*/ 15403 h 29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79" h="29508">
                <a:moveTo>
                  <a:pt x="3735" y="15403"/>
                </a:moveTo>
                <a:lnTo>
                  <a:pt x="27970" y="1080"/>
                </a:lnTo>
                <a:cubicBezTo>
                  <a:pt x="31622" y="-1101"/>
                  <a:pt x="36365" y="132"/>
                  <a:pt x="38499" y="3784"/>
                </a:cubicBezTo>
                <a:cubicBezTo>
                  <a:pt x="40681" y="7436"/>
                  <a:pt x="39447" y="12178"/>
                  <a:pt x="35795" y="14313"/>
                </a:cubicBezTo>
                <a:lnTo>
                  <a:pt x="35748" y="14360"/>
                </a:lnTo>
                <a:lnTo>
                  <a:pt x="35606" y="14407"/>
                </a:lnTo>
                <a:lnTo>
                  <a:pt x="11513" y="28399"/>
                </a:lnTo>
                <a:lnTo>
                  <a:pt x="11371" y="28493"/>
                </a:lnTo>
                <a:cubicBezTo>
                  <a:pt x="7766" y="30580"/>
                  <a:pt x="3118" y="29347"/>
                  <a:pt x="984" y="25743"/>
                </a:cubicBezTo>
                <a:cubicBezTo>
                  <a:pt x="-1055" y="22138"/>
                  <a:pt x="177" y="17538"/>
                  <a:pt x="3735" y="15403"/>
                </a:cubicBezTo>
                <a:close/>
              </a:path>
            </a:pathLst>
          </a:custGeom>
          <a:solidFill>
            <a:srgbClr val="FFFFFF"/>
          </a:solidFill>
          <a:ln w="4740" cap="flat">
            <a:noFill/>
            <a:prstDash val="solid"/>
            <a:miter/>
          </a:ln>
        </p:spPr>
        <p:txBody>
          <a:bodyPr rtlCol="0" anchor="ctr"/>
          <a:lstStyle/>
          <a:p>
            <a:endParaRPr lang="zh-CN" altLang="en-US" sz="1800"/>
          </a:p>
        </p:txBody>
      </p:sp>
      <p:sp>
        <p:nvSpPr>
          <p:cNvPr id="115" name="任意多边形: 形状 114"/>
          <p:cNvSpPr/>
          <p:nvPr userDrawn="1">
            <p:custDataLst>
              <p:tags r:id="rId38"/>
            </p:custDataLst>
          </p:nvPr>
        </p:nvSpPr>
        <p:spPr>
          <a:xfrm>
            <a:off x="10588625" y="4556125"/>
            <a:ext cx="31115" cy="22225"/>
          </a:xfrm>
          <a:custGeom>
            <a:avLst/>
            <a:gdLst>
              <a:gd name="connsiteX0" fmla="*/ 4078 w 40515"/>
              <a:gd name="connsiteY0" fmla="*/ 14383 h 29010"/>
              <a:gd name="connsiteX1" fmla="*/ 28835 w 40515"/>
              <a:gd name="connsiteY1" fmla="*/ 961 h 29010"/>
              <a:gd name="connsiteX2" fmla="*/ 39554 w 40515"/>
              <a:gd name="connsiteY2" fmla="*/ 4139 h 29010"/>
              <a:gd name="connsiteX3" fmla="*/ 36376 w 40515"/>
              <a:gd name="connsiteY3" fmla="*/ 14858 h 29010"/>
              <a:gd name="connsiteX4" fmla="*/ 36329 w 40515"/>
              <a:gd name="connsiteY4" fmla="*/ 14905 h 29010"/>
              <a:gd name="connsiteX5" fmla="*/ 36186 w 40515"/>
              <a:gd name="connsiteY5" fmla="*/ 14953 h 29010"/>
              <a:gd name="connsiteX6" fmla="*/ 11572 w 40515"/>
              <a:gd name="connsiteY6" fmla="*/ 28042 h 29010"/>
              <a:gd name="connsiteX7" fmla="*/ 11429 w 40515"/>
              <a:gd name="connsiteY7" fmla="*/ 28090 h 29010"/>
              <a:gd name="connsiteX8" fmla="*/ 901 w 40515"/>
              <a:gd name="connsiteY8" fmla="*/ 24865 h 29010"/>
              <a:gd name="connsiteX9" fmla="*/ 4078 w 40515"/>
              <a:gd name="connsiteY9" fmla="*/ 14383 h 29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515" h="29010">
                <a:moveTo>
                  <a:pt x="4078" y="14383"/>
                </a:moveTo>
                <a:lnTo>
                  <a:pt x="28835" y="961"/>
                </a:lnTo>
                <a:cubicBezTo>
                  <a:pt x="32677" y="-1125"/>
                  <a:pt x="37467" y="298"/>
                  <a:pt x="39554" y="4139"/>
                </a:cubicBezTo>
                <a:cubicBezTo>
                  <a:pt x="41641" y="7981"/>
                  <a:pt x="40218" y="12771"/>
                  <a:pt x="36376" y="14858"/>
                </a:cubicBezTo>
                <a:lnTo>
                  <a:pt x="36329" y="14905"/>
                </a:lnTo>
                <a:lnTo>
                  <a:pt x="36186" y="14953"/>
                </a:lnTo>
                <a:lnTo>
                  <a:pt x="11572" y="28042"/>
                </a:lnTo>
                <a:lnTo>
                  <a:pt x="11429" y="28090"/>
                </a:lnTo>
                <a:cubicBezTo>
                  <a:pt x="7635" y="30129"/>
                  <a:pt x="2892" y="28659"/>
                  <a:pt x="901" y="24865"/>
                </a:cubicBezTo>
                <a:cubicBezTo>
                  <a:pt x="-1091" y="21118"/>
                  <a:pt x="332" y="16423"/>
                  <a:pt x="4078" y="14383"/>
                </a:cubicBezTo>
                <a:close/>
              </a:path>
            </a:pathLst>
          </a:custGeom>
          <a:solidFill>
            <a:srgbClr val="FFFFFF"/>
          </a:solidFill>
          <a:ln w="4740" cap="flat">
            <a:noFill/>
            <a:prstDash val="solid"/>
            <a:miter/>
          </a:ln>
        </p:spPr>
        <p:txBody>
          <a:bodyPr rtlCol="0" anchor="ctr"/>
          <a:lstStyle/>
          <a:p>
            <a:endParaRPr lang="zh-CN" altLang="en-US" sz="1800"/>
          </a:p>
        </p:txBody>
      </p:sp>
      <p:sp>
        <p:nvSpPr>
          <p:cNvPr id="119" name="任意多边形: 形状 118"/>
          <p:cNvSpPr/>
          <p:nvPr userDrawn="1">
            <p:custDataLst>
              <p:tags r:id="rId39"/>
            </p:custDataLst>
          </p:nvPr>
        </p:nvSpPr>
        <p:spPr>
          <a:xfrm>
            <a:off x="10626725" y="4537075"/>
            <a:ext cx="31750" cy="21590"/>
          </a:xfrm>
          <a:custGeom>
            <a:avLst/>
            <a:gdLst>
              <a:gd name="connsiteX0" fmla="*/ 4446 w 41382"/>
              <a:gd name="connsiteY0" fmla="*/ 13317 h 28454"/>
              <a:gd name="connsiteX1" fmla="*/ 29725 w 41382"/>
              <a:gd name="connsiteY1" fmla="*/ 844 h 28454"/>
              <a:gd name="connsiteX2" fmla="*/ 40538 w 41382"/>
              <a:gd name="connsiteY2" fmla="*/ 4496 h 28454"/>
              <a:gd name="connsiteX3" fmla="*/ 36886 w 41382"/>
              <a:gd name="connsiteY3" fmla="*/ 15309 h 28454"/>
              <a:gd name="connsiteX4" fmla="*/ 36839 w 41382"/>
              <a:gd name="connsiteY4" fmla="*/ 15357 h 28454"/>
              <a:gd name="connsiteX5" fmla="*/ 36697 w 41382"/>
              <a:gd name="connsiteY5" fmla="*/ 15404 h 28454"/>
              <a:gd name="connsiteX6" fmla="*/ 11608 w 41382"/>
              <a:gd name="connsiteY6" fmla="*/ 27593 h 28454"/>
              <a:gd name="connsiteX7" fmla="*/ 11465 w 41382"/>
              <a:gd name="connsiteY7" fmla="*/ 27641 h 28454"/>
              <a:gd name="connsiteX8" fmla="*/ 794 w 41382"/>
              <a:gd name="connsiteY8" fmla="*/ 23941 h 28454"/>
              <a:gd name="connsiteX9" fmla="*/ 4446 w 41382"/>
              <a:gd name="connsiteY9" fmla="*/ 13317 h 28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382" h="28454">
                <a:moveTo>
                  <a:pt x="4446" y="13317"/>
                </a:moveTo>
                <a:lnTo>
                  <a:pt x="29725" y="844"/>
                </a:lnTo>
                <a:cubicBezTo>
                  <a:pt x="33709" y="-1148"/>
                  <a:pt x="38594" y="512"/>
                  <a:pt x="40538" y="4496"/>
                </a:cubicBezTo>
                <a:cubicBezTo>
                  <a:pt x="42530" y="8480"/>
                  <a:pt x="40871" y="13365"/>
                  <a:pt x="36886" y="15309"/>
                </a:cubicBezTo>
                <a:lnTo>
                  <a:pt x="36839" y="15357"/>
                </a:lnTo>
                <a:lnTo>
                  <a:pt x="36697" y="15404"/>
                </a:lnTo>
                <a:lnTo>
                  <a:pt x="11608" y="27593"/>
                </a:lnTo>
                <a:lnTo>
                  <a:pt x="11465" y="27641"/>
                </a:lnTo>
                <a:cubicBezTo>
                  <a:pt x="7481" y="29585"/>
                  <a:pt x="2739" y="27925"/>
                  <a:pt x="794" y="23941"/>
                </a:cubicBezTo>
                <a:cubicBezTo>
                  <a:pt x="-1103" y="20005"/>
                  <a:pt x="510" y="15262"/>
                  <a:pt x="4446" y="13317"/>
                </a:cubicBezTo>
                <a:close/>
              </a:path>
            </a:pathLst>
          </a:custGeom>
          <a:solidFill>
            <a:srgbClr val="FFFFFF"/>
          </a:solidFill>
          <a:ln w="4740" cap="flat">
            <a:noFill/>
            <a:prstDash val="solid"/>
            <a:miter/>
          </a:ln>
        </p:spPr>
        <p:txBody>
          <a:bodyPr rtlCol="0" anchor="ctr"/>
          <a:lstStyle/>
          <a:p>
            <a:endParaRPr lang="zh-CN" altLang="en-US" sz="1800"/>
          </a:p>
        </p:txBody>
      </p:sp>
      <p:sp>
        <p:nvSpPr>
          <p:cNvPr id="171" name="任意多边形: 形状 170"/>
          <p:cNvSpPr/>
          <p:nvPr userDrawn="1">
            <p:custDataLst>
              <p:tags r:id="rId40"/>
            </p:custDataLst>
          </p:nvPr>
        </p:nvSpPr>
        <p:spPr>
          <a:xfrm>
            <a:off x="10665460" y="4518660"/>
            <a:ext cx="32385" cy="21590"/>
          </a:xfrm>
          <a:custGeom>
            <a:avLst/>
            <a:gdLst>
              <a:gd name="connsiteX0" fmla="*/ 4816 w 42194"/>
              <a:gd name="connsiteY0" fmla="*/ 12242 h 27869"/>
              <a:gd name="connsiteX1" fmla="*/ 30522 w 42194"/>
              <a:gd name="connsiteY1" fmla="*/ 717 h 27869"/>
              <a:gd name="connsiteX2" fmla="*/ 41478 w 42194"/>
              <a:gd name="connsiteY2" fmla="*/ 4890 h 27869"/>
              <a:gd name="connsiteX3" fmla="*/ 37304 w 42194"/>
              <a:gd name="connsiteY3" fmla="*/ 15846 h 27869"/>
              <a:gd name="connsiteX4" fmla="*/ 37257 w 42194"/>
              <a:gd name="connsiteY4" fmla="*/ 15894 h 27869"/>
              <a:gd name="connsiteX5" fmla="*/ 37114 w 42194"/>
              <a:gd name="connsiteY5" fmla="*/ 15941 h 27869"/>
              <a:gd name="connsiteX6" fmla="*/ 11598 w 42194"/>
              <a:gd name="connsiteY6" fmla="*/ 27134 h 27869"/>
              <a:gd name="connsiteX7" fmla="*/ 11456 w 42194"/>
              <a:gd name="connsiteY7" fmla="*/ 27181 h 27869"/>
              <a:gd name="connsiteX8" fmla="*/ 690 w 42194"/>
              <a:gd name="connsiteY8" fmla="*/ 22960 h 27869"/>
              <a:gd name="connsiteX9" fmla="*/ 4816 w 42194"/>
              <a:gd name="connsiteY9" fmla="*/ 12242 h 27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194" h="27869">
                <a:moveTo>
                  <a:pt x="4816" y="12242"/>
                </a:moveTo>
                <a:lnTo>
                  <a:pt x="30522" y="717"/>
                </a:lnTo>
                <a:cubicBezTo>
                  <a:pt x="34695" y="-1133"/>
                  <a:pt x="39580" y="717"/>
                  <a:pt x="41478" y="4890"/>
                </a:cubicBezTo>
                <a:cubicBezTo>
                  <a:pt x="43327" y="9064"/>
                  <a:pt x="41478" y="13949"/>
                  <a:pt x="37304" y="15846"/>
                </a:cubicBezTo>
                <a:lnTo>
                  <a:pt x="37257" y="15894"/>
                </a:lnTo>
                <a:lnTo>
                  <a:pt x="37114" y="15941"/>
                </a:lnTo>
                <a:lnTo>
                  <a:pt x="11598" y="27134"/>
                </a:lnTo>
                <a:lnTo>
                  <a:pt x="11456" y="27181"/>
                </a:lnTo>
                <a:cubicBezTo>
                  <a:pt x="7330" y="28984"/>
                  <a:pt x="2493" y="27134"/>
                  <a:pt x="690" y="22960"/>
                </a:cubicBezTo>
                <a:cubicBezTo>
                  <a:pt x="-1112" y="18882"/>
                  <a:pt x="737" y="14091"/>
                  <a:pt x="4816" y="12242"/>
                </a:cubicBezTo>
                <a:close/>
              </a:path>
            </a:pathLst>
          </a:custGeom>
          <a:solidFill>
            <a:srgbClr val="FFFFFF"/>
          </a:solidFill>
          <a:ln w="4740" cap="flat">
            <a:noFill/>
            <a:prstDash val="solid"/>
            <a:miter/>
          </a:ln>
        </p:spPr>
        <p:txBody>
          <a:bodyPr rtlCol="0" anchor="ctr"/>
          <a:lstStyle/>
          <a:p>
            <a:endParaRPr lang="zh-CN" altLang="en-US" sz="1800"/>
          </a:p>
        </p:txBody>
      </p:sp>
      <p:sp>
        <p:nvSpPr>
          <p:cNvPr id="172" name="任意多边形: 形状 171"/>
          <p:cNvSpPr/>
          <p:nvPr userDrawn="1">
            <p:custDataLst>
              <p:tags r:id="rId41"/>
            </p:custDataLst>
          </p:nvPr>
        </p:nvSpPr>
        <p:spPr>
          <a:xfrm>
            <a:off x="10704830" y="4502150"/>
            <a:ext cx="33020" cy="20955"/>
          </a:xfrm>
          <a:custGeom>
            <a:avLst/>
            <a:gdLst>
              <a:gd name="connsiteX0" fmla="*/ 5223 w 43021"/>
              <a:gd name="connsiteY0" fmla="*/ 11144 h 27241"/>
              <a:gd name="connsiteX1" fmla="*/ 31355 w 43021"/>
              <a:gd name="connsiteY1" fmla="*/ 615 h 27241"/>
              <a:gd name="connsiteX2" fmla="*/ 42406 w 43021"/>
              <a:gd name="connsiteY2" fmla="*/ 5310 h 27241"/>
              <a:gd name="connsiteX3" fmla="*/ 37711 w 43021"/>
              <a:gd name="connsiteY3" fmla="*/ 16361 h 27241"/>
              <a:gd name="connsiteX4" fmla="*/ 37664 w 43021"/>
              <a:gd name="connsiteY4" fmla="*/ 16361 h 27241"/>
              <a:gd name="connsiteX5" fmla="*/ 37521 w 43021"/>
              <a:gd name="connsiteY5" fmla="*/ 16408 h 27241"/>
              <a:gd name="connsiteX6" fmla="*/ 11626 w 43021"/>
              <a:gd name="connsiteY6" fmla="*/ 26605 h 27241"/>
              <a:gd name="connsiteX7" fmla="*/ 11484 w 43021"/>
              <a:gd name="connsiteY7" fmla="*/ 26653 h 27241"/>
              <a:gd name="connsiteX8" fmla="*/ 623 w 43021"/>
              <a:gd name="connsiteY8" fmla="*/ 21910 h 27241"/>
              <a:gd name="connsiteX9" fmla="*/ 5223 w 43021"/>
              <a:gd name="connsiteY9" fmla="*/ 11144 h 27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021" h="27241">
                <a:moveTo>
                  <a:pt x="5223" y="11144"/>
                </a:moveTo>
                <a:lnTo>
                  <a:pt x="31355" y="615"/>
                </a:lnTo>
                <a:cubicBezTo>
                  <a:pt x="35719" y="-1140"/>
                  <a:pt x="40652" y="994"/>
                  <a:pt x="42406" y="5310"/>
                </a:cubicBezTo>
                <a:cubicBezTo>
                  <a:pt x="44161" y="9674"/>
                  <a:pt x="42027" y="14606"/>
                  <a:pt x="37711" y="16361"/>
                </a:cubicBezTo>
                <a:lnTo>
                  <a:pt x="37664" y="16361"/>
                </a:lnTo>
                <a:lnTo>
                  <a:pt x="37521" y="16408"/>
                </a:lnTo>
                <a:lnTo>
                  <a:pt x="11626" y="26605"/>
                </a:lnTo>
                <a:lnTo>
                  <a:pt x="11484" y="26653"/>
                </a:lnTo>
                <a:cubicBezTo>
                  <a:pt x="7168" y="28360"/>
                  <a:pt x="2330" y="26226"/>
                  <a:pt x="623" y="21910"/>
                </a:cubicBezTo>
                <a:cubicBezTo>
                  <a:pt x="-1132" y="17689"/>
                  <a:pt x="955" y="12851"/>
                  <a:pt x="5223" y="11144"/>
                </a:cubicBezTo>
                <a:close/>
              </a:path>
            </a:pathLst>
          </a:custGeom>
          <a:solidFill>
            <a:srgbClr val="FFFFFF"/>
          </a:solidFill>
          <a:ln w="4740" cap="flat">
            <a:noFill/>
            <a:prstDash val="solid"/>
            <a:miter/>
          </a:ln>
        </p:spPr>
        <p:txBody>
          <a:bodyPr rtlCol="0" anchor="ctr"/>
          <a:lstStyle/>
          <a:p>
            <a:endParaRPr lang="zh-CN" altLang="en-US" sz="1800"/>
          </a:p>
        </p:txBody>
      </p:sp>
      <p:sp>
        <p:nvSpPr>
          <p:cNvPr id="173" name="任意多边形: 形状 172"/>
          <p:cNvSpPr/>
          <p:nvPr userDrawn="1">
            <p:custDataLst>
              <p:tags r:id="rId42"/>
            </p:custDataLst>
          </p:nvPr>
        </p:nvSpPr>
        <p:spPr>
          <a:xfrm>
            <a:off x="10744835" y="4487545"/>
            <a:ext cx="33655" cy="20320"/>
          </a:xfrm>
          <a:custGeom>
            <a:avLst/>
            <a:gdLst>
              <a:gd name="connsiteX0" fmla="*/ 5681 w 43844"/>
              <a:gd name="connsiteY0" fmla="*/ 9992 h 26599"/>
              <a:gd name="connsiteX1" fmla="*/ 32240 w 43844"/>
              <a:gd name="connsiteY1" fmla="*/ 506 h 26599"/>
              <a:gd name="connsiteX2" fmla="*/ 43338 w 43844"/>
              <a:gd name="connsiteY2" fmla="*/ 5771 h 26599"/>
              <a:gd name="connsiteX3" fmla="*/ 38074 w 43844"/>
              <a:gd name="connsiteY3" fmla="*/ 16869 h 26599"/>
              <a:gd name="connsiteX4" fmla="*/ 38027 w 43844"/>
              <a:gd name="connsiteY4" fmla="*/ 16869 h 26599"/>
              <a:gd name="connsiteX5" fmla="*/ 37837 w 43844"/>
              <a:gd name="connsiteY5" fmla="*/ 16916 h 26599"/>
              <a:gd name="connsiteX6" fmla="*/ 11562 w 43844"/>
              <a:gd name="connsiteY6" fmla="*/ 26069 h 26599"/>
              <a:gd name="connsiteX7" fmla="*/ 11372 w 43844"/>
              <a:gd name="connsiteY7" fmla="*/ 26117 h 26599"/>
              <a:gd name="connsiteX8" fmla="*/ 464 w 43844"/>
              <a:gd name="connsiteY8" fmla="*/ 20852 h 26599"/>
              <a:gd name="connsiteX9" fmla="*/ 5681 w 43844"/>
              <a:gd name="connsiteY9" fmla="*/ 9992 h 2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844" h="26599">
                <a:moveTo>
                  <a:pt x="5681" y="9992"/>
                </a:moveTo>
                <a:lnTo>
                  <a:pt x="32240" y="506"/>
                </a:lnTo>
                <a:cubicBezTo>
                  <a:pt x="36746" y="-1106"/>
                  <a:pt x="41726" y="1265"/>
                  <a:pt x="43338" y="5771"/>
                </a:cubicBezTo>
                <a:cubicBezTo>
                  <a:pt x="44951" y="10276"/>
                  <a:pt x="42580" y="15256"/>
                  <a:pt x="38074" y="16869"/>
                </a:cubicBezTo>
                <a:lnTo>
                  <a:pt x="38027" y="16869"/>
                </a:lnTo>
                <a:lnTo>
                  <a:pt x="37837" y="16916"/>
                </a:lnTo>
                <a:lnTo>
                  <a:pt x="11562" y="26069"/>
                </a:lnTo>
                <a:lnTo>
                  <a:pt x="11372" y="26117"/>
                </a:lnTo>
                <a:cubicBezTo>
                  <a:pt x="6914" y="27682"/>
                  <a:pt x="1982" y="25311"/>
                  <a:pt x="464" y="20852"/>
                </a:cubicBezTo>
                <a:cubicBezTo>
                  <a:pt x="-1054" y="16442"/>
                  <a:pt x="1270" y="11604"/>
                  <a:pt x="5681" y="9992"/>
                </a:cubicBezTo>
                <a:close/>
              </a:path>
            </a:pathLst>
          </a:custGeom>
          <a:solidFill>
            <a:srgbClr val="FFFFFF"/>
          </a:solidFill>
          <a:ln w="4740" cap="flat">
            <a:noFill/>
            <a:prstDash val="solid"/>
            <a:miter/>
          </a:ln>
        </p:spPr>
        <p:txBody>
          <a:bodyPr rtlCol="0" anchor="ctr"/>
          <a:lstStyle/>
          <a:p>
            <a:endParaRPr lang="zh-CN" altLang="en-US" sz="1800"/>
          </a:p>
        </p:txBody>
      </p:sp>
      <p:sp>
        <p:nvSpPr>
          <p:cNvPr id="174" name="任意多边形: 形状 173"/>
          <p:cNvSpPr/>
          <p:nvPr userDrawn="1">
            <p:custDataLst>
              <p:tags r:id="rId43"/>
            </p:custDataLst>
          </p:nvPr>
        </p:nvSpPr>
        <p:spPr>
          <a:xfrm>
            <a:off x="10785475" y="4474210"/>
            <a:ext cx="34290" cy="19685"/>
          </a:xfrm>
          <a:custGeom>
            <a:avLst/>
            <a:gdLst>
              <a:gd name="connsiteX0" fmla="*/ 6227 w 44669"/>
              <a:gd name="connsiteY0" fmla="*/ 8753 h 25878"/>
              <a:gd name="connsiteX1" fmla="*/ 33165 w 44669"/>
              <a:gd name="connsiteY1" fmla="*/ 406 h 25878"/>
              <a:gd name="connsiteX2" fmla="*/ 44264 w 44669"/>
              <a:gd name="connsiteY2" fmla="*/ 6287 h 25878"/>
              <a:gd name="connsiteX3" fmla="*/ 38383 w 44669"/>
              <a:gd name="connsiteY3" fmla="*/ 17385 h 25878"/>
              <a:gd name="connsiteX4" fmla="*/ 38335 w 44669"/>
              <a:gd name="connsiteY4" fmla="*/ 17385 h 25878"/>
              <a:gd name="connsiteX5" fmla="*/ 38145 w 44669"/>
              <a:gd name="connsiteY5" fmla="*/ 17432 h 25878"/>
              <a:gd name="connsiteX6" fmla="*/ 11491 w 44669"/>
              <a:gd name="connsiteY6" fmla="*/ 25447 h 25878"/>
              <a:gd name="connsiteX7" fmla="*/ 11301 w 44669"/>
              <a:gd name="connsiteY7" fmla="*/ 25495 h 25878"/>
              <a:gd name="connsiteX8" fmla="*/ 346 w 44669"/>
              <a:gd name="connsiteY8" fmla="*/ 19614 h 25878"/>
              <a:gd name="connsiteX9" fmla="*/ 6227 w 44669"/>
              <a:gd name="connsiteY9" fmla="*/ 8753 h 25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69" h="25878">
                <a:moveTo>
                  <a:pt x="6227" y="8753"/>
                </a:moveTo>
                <a:lnTo>
                  <a:pt x="33165" y="406"/>
                </a:lnTo>
                <a:cubicBezTo>
                  <a:pt x="37861" y="-1065"/>
                  <a:pt x="42841" y="1591"/>
                  <a:pt x="44264" y="6287"/>
                </a:cubicBezTo>
                <a:cubicBezTo>
                  <a:pt x="45734" y="10982"/>
                  <a:pt x="43078" y="15962"/>
                  <a:pt x="38383" y="17385"/>
                </a:cubicBezTo>
                <a:lnTo>
                  <a:pt x="38335" y="17385"/>
                </a:lnTo>
                <a:lnTo>
                  <a:pt x="38145" y="17432"/>
                </a:lnTo>
                <a:lnTo>
                  <a:pt x="11491" y="25447"/>
                </a:lnTo>
                <a:lnTo>
                  <a:pt x="11301" y="25495"/>
                </a:lnTo>
                <a:cubicBezTo>
                  <a:pt x="6654" y="26917"/>
                  <a:pt x="1768" y="24262"/>
                  <a:pt x="346" y="19614"/>
                </a:cubicBezTo>
                <a:cubicBezTo>
                  <a:pt x="-982" y="15013"/>
                  <a:pt x="1627" y="10176"/>
                  <a:pt x="6227" y="8753"/>
                </a:cubicBezTo>
                <a:close/>
              </a:path>
            </a:pathLst>
          </a:custGeom>
          <a:solidFill>
            <a:srgbClr val="FFFFFF"/>
          </a:solidFill>
          <a:ln w="4740" cap="flat">
            <a:noFill/>
            <a:prstDash val="solid"/>
            <a:miter/>
          </a:ln>
        </p:spPr>
        <p:txBody>
          <a:bodyPr rtlCol="0" anchor="ctr"/>
          <a:lstStyle/>
          <a:p>
            <a:endParaRPr lang="zh-CN" altLang="en-US" sz="1800"/>
          </a:p>
        </p:txBody>
      </p:sp>
      <p:sp>
        <p:nvSpPr>
          <p:cNvPr id="175" name="任意多边形: 形状 174"/>
          <p:cNvSpPr/>
          <p:nvPr userDrawn="1">
            <p:custDataLst>
              <p:tags r:id="rId44"/>
            </p:custDataLst>
          </p:nvPr>
        </p:nvSpPr>
        <p:spPr>
          <a:xfrm>
            <a:off x="10826750" y="4463415"/>
            <a:ext cx="34925" cy="19050"/>
          </a:xfrm>
          <a:custGeom>
            <a:avLst/>
            <a:gdLst>
              <a:gd name="connsiteX0" fmla="*/ 6706 w 45375"/>
              <a:gd name="connsiteY0" fmla="*/ 7414 h 25006"/>
              <a:gd name="connsiteX1" fmla="*/ 34025 w 45375"/>
              <a:gd name="connsiteY1" fmla="*/ 300 h 25006"/>
              <a:gd name="connsiteX2" fmla="*/ 45075 w 45375"/>
              <a:gd name="connsiteY2" fmla="*/ 6798 h 25006"/>
              <a:gd name="connsiteX3" fmla="*/ 38577 w 45375"/>
              <a:gd name="connsiteY3" fmla="*/ 17848 h 25006"/>
              <a:gd name="connsiteX4" fmla="*/ 38530 w 45375"/>
              <a:gd name="connsiteY4" fmla="*/ 17848 h 25006"/>
              <a:gd name="connsiteX5" fmla="*/ 38340 w 45375"/>
              <a:gd name="connsiteY5" fmla="*/ 17896 h 25006"/>
              <a:gd name="connsiteX6" fmla="*/ 11402 w 45375"/>
              <a:gd name="connsiteY6" fmla="*/ 24678 h 25006"/>
              <a:gd name="connsiteX7" fmla="*/ 11212 w 45375"/>
              <a:gd name="connsiteY7" fmla="*/ 24725 h 25006"/>
              <a:gd name="connsiteX8" fmla="*/ 303 w 45375"/>
              <a:gd name="connsiteY8" fmla="*/ 18228 h 25006"/>
              <a:gd name="connsiteX9" fmla="*/ 6706 w 45375"/>
              <a:gd name="connsiteY9" fmla="*/ 7414 h 25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375" h="25006">
                <a:moveTo>
                  <a:pt x="6706" y="7414"/>
                </a:moveTo>
                <a:lnTo>
                  <a:pt x="34025" y="300"/>
                </a:lnTo>
                <a:cubicBezTo>
                  <a:pt x="38862" y="-980"/>
                  <a:pt x="43842" y="1960"/>
                  <a:pt x="45075" y="6798"/>
                </a:cubicBezTo>
                <a:cubicBezTo>
                  <a:pt x="46356" y="11635"/>
                  <a:pt x="43415" y="16615"/>
                  <a:pt x="38577" y="17848"/>
                </a:cubicBezTo>
                <a:lnTo>
                  <a:pt x="38530" y="17848"/>
                </a:lnTo>
                <a:lnTo>
                  <a:pt x="38340" y="17896"/>
                </a:lnTo>
                <a:lnTo>
                  <a:pt x="11402" y="24678"/>
                </a:lnTo>
                <a:lnTo>
                  <a:pt x="11212" y="24725"/>
                </a:lnTo>
                <a:cubicBezTo>
                  <a:pt x="6422" y="25958"/>
                  <a:pt x="1536" y="23018"/>
                  <a:pt x="303" y="18228"/>
                </a:cubicBezTo>
                <a:cubicBezTo>
                  <a:pt x="-977" y="13485"/>
                  <a:pt x="1916" y="8647"/>
                  <a:pt x="6706" y="7414"/>
                </a:cubicBezTo>
                <a:close/>
              </a:path>
            </a:pathLst>
          </a:custGeom>
          <a:solidFill>
            <a:srgbClr val="FFFFFF"/>
          </a:solidFill>
          <a:ln w="4740" cap="flat">
            <a:noFill/>
            <a:prstDash val="solid"/>
            <a:miter/>
          </a:ln>
        </p:spPr>
        <p:txBody>
          <a:bodyPr rtlCol="0" anchor="ctr"/>
          <a:lstStyle/>
          <a:p>
            <a:endParaRPr lang="zh-CN" altLang="en-US" sz="1800"/>
          </a:p>
        </p:txBody>
      </p:sp>
      <p:sp>
        <p:nvSpPr>
          <p:cNvPr id="176" name="任意多边形: 形状 175"/>
          <p:cNvSpPr/>
          <p:nvPr userDrawn="1">
            <p:custDataLst>
              <p:tags r:id="rId45"/>
            </p:custDataLst>
          </p:nvPr>
        </p:nvSpPr>
        <p:spPr>
          <a:xfrm>
            <a:off x="10868025" y="4453890"/>
            <a:ext cx="35560" cy="18415"/>
          </a:xfrm>
          <a:custGeom>
            <a:avLst/>
            <a:gdLst>
              <a:gd name="connsiteX0" fmla="*/ 7279 w 46128"/>
              <a:gd name="connsiteY0" fmla="*/ 5887 h 24042"/>
              <a:gd name="connsiteX1" fmla="*/ 34976 w 46128"/>
              <a:gd name="connsiteY1" fmla="*/ 196 h 24042"/>
              <a:gd name="connsiteX2" fmla="*/ 45932 w 46128"/>
              <a:gd name="connsiteY2" fmla="*/ 7405 h 24042"/>
              <a:gd name="connsiteX3" fmla="*/ 38723 w 46128"/>
              <a:gd name="connsiteY3" fmla="*/ 18361 h 24042"/>
              <a:gd name="connsiteX4" fmla="*/ 38676 w 46128"/>
              <a:gd name="connsiteY4" fmla="*/ 18361 h 24042"/>
              <a:gd name="connsiteX5" fmla="*/ 38439 w 46128"/>
              <a:gd name="connsiteY5" fmla="*/ 18408 h 24042"/>
              <a:gd name="connsiteX6" fmla="*/ 11216 w 46128"/>
              <a:gd name="connsiteY6" fmla="*/ 23815 h 24042"/>
              <a:gd name="connsiteX7" fmla="*/ 10978 w 46128"/>
              <a:gd name="connsiteY7" fmla="*/ 23862 h 24042"/>
              <a:gd name="connsiteX8" fmla="*/ 212 w 46128"/>
              <a:gd name="connsiteY8" fmla="*/ 16653 h 24042"/>
              <a:gd name="connsiteX9" fmla="*/ 7279 w 46128"/>
              <a:gd name="connsiteY9" fmla="*/ 5887 h 24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128" h="24042">
                <a:moveTo>
                  <a:pt x="7279" y="5887"/>
                </a:moveTo>
                <a:lnTo>
                  <a:pt x="34976" y="196"/>
                </a:lnTo>
                <a:cubicBezTo>
                  <a:pt x="40004" y="-847"/>
                  <a:pt x="44889" y="2378"/>
                  <a:pt x="45932" y="7405"/>
                </a:cubicBezTo>
                <a:cubicBezTo>
                  <a:pt x="46976" y="12432"/>
                  <a:pt x="43751" y="17317"/>
                  <a:pt x="38723" y="18361"/>
                </a:cubicBezTo>
                <a:lnTo>
                  <a:pt x="38676" y="18361"/>
                </a:lnTo>
                <a:lnTo>
                  <a:pt x="38439" y="18408"/>
                </a:lnTo>
                <a:lnTo>
                  <a:pt x="11216" y="23815"/>
                </a:lnTo>
                <a:lnTo>
                  <a:pt x="10978" y="23862"/>
                </a:lnTo>
                <a:cubicBezTo>
                  <a:pt x="5998" y="24858"/>
                  <a:pt x="1161" y="21633"/>
                  <a:pt x="212" y="16653"/>
                </a:cubicBezTo>
                <a:cubicBezTo>
                  <a:pt x="-878" y="11721"/>
                  <a:pt x="2346" y="6883"/>
                  <a:pt x="7279" y="5887"/>
                </a:cubicBezTo>
                <a:close/>
              </a:path>
            </a:pathLst>
          </a:custGeom>
          <a:solidFill>
            <a:srgbClr val="FFFFFF"/>
          </a:solidFill>
          <a:ln w="4740" cap="flat">
            <a:noFill/>
            <a:prstDash val="solid"/>
            <a:miter/>
          </a:ln>
        </p:spPr>
        <p:txBody>
          <a:bodyPr rtlCol="0" anchor="ctr"/>
          <a:lstStyle/>
          <a:p>
            <a:endParaRPr lang="zh-CN" altLang="en-US" sz="1800"/>
          </a:p>
        </p:txBody>
      </p:sp>
      <p:sp>
        <p:nvSpPr>
          <p:cNvPr id="95" name="任意多边形: 形状 94"/>
          <p:cNvSpPr/>
          <p:nvPr userDrawn="1">
            <p:custDataLst>
              <p:tags r:id="rId46"/>
            </p:custDataLst>
          </p:nvPr>
        </p:nvSpPr>
        <p:spPr>
          <a:xfrm>
            <a:off x="10138410" y="4993005"/>
            <a:ext cx="71755" cy="93980"/>
          </a:xfrm>
          <a:custGeom>
            <a:avLst/>
            <a:gdLst>
              <a:gd name="connsiteX0" fmla="*/ 7256 w 93077"/>
              <a:gd name="connsiteY0" fmla="*/ 122220 h 122220"/>
              <a:gd name="connsiteX1" fmla="*/ 4648 w 93077"/>
              <a:gd name="connsiteY1" fmla="*/ 121699 h 122220"/>
              <a:gd name="connsiteX2" fmla="*/ 237 w 93077"/>
              <a:gd name="connsiteY2" fmla="*/ 115201 h 122220"/>
              <a:gd name="connsiteX3" fmla="*/ 0 w 93077"/>
              <a:gd name="connsiteY3" fmla="*/ 7019 h 122220"/>
              <a:gd name="connsiteX4" fmla="*/ 6972 w 93077"/>
              <a:gd name="connsiteY4" fmla="*/ 0 h 122220"/>
              <a:gd name="connsiteX5" fmla="*/ 6972 w 93077"/>
              <a:gd name="connsiteY5" fmla="*/ 0 h 122220"/>
              <a:gd name="connsiteX6" fmla="*/ 13991 w 93077"/>
              <a:gd name="connsiteY6" fmla="*/ 6972 h 122220"/>
              <a:gd name="connsiteX7" fmla="*/ 14181 w 93077"/>
              <a:gd name="connsiteY7" fmla="*/ 97843 h 122220"/>
              <a:gd name="connsiteX8" fmla="*/ 81006 w 93077"/>
              <a:gd name="connsiteY8" fmla="*/ 28314 h 122220"/>
              <a:gd name="connsiteX9" fmla="*/ 90918 w 93077"/>
              <a:gd name="connsiteY9" fmla="*/ 28124 h 122220"/>
              <a:gd name="connsiteX10" fmla="*/ 91108 w 93077"/>
              <a:gd name="connsiteY10" fmla="*/ 38037 h 122220"/>
              <a:gd name="connsiteX11" fmla="*/ 12284 w 93077"/>
              <a:gd name="connsiteY11" fmla="*/ 120086 h 122220"/>
              <a:gd name="connsiteX12" fmla="*/ 7256 w 93077"/>
              <a:gd name="connsiteY12" fmla="*/ 122220 h 122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077" h="122220">
                <a:moveTo>
                  <a:pt x="7256" y="122220"/>
                </a:moveTo>
                <a:cubicBezTo>
                  <a:pt x="6403" y="122220"/>
                  <a:pt x="5501" y="122078"/>
                  <a:pt x="4648" y="121699"/>
                </a:cubicBezTo>
                <a:cubicBezTo>
                  <a:pt x="1992" y="120655"/>
                  <a:pt x="285" y="118047"/>
                  <a:pt x="237" y="115201"/>
                </a:cubicBezTo>
                <a:lnTo>
                  <a:pt x="0" y="7019"/>
                </a:lnTo>
                <a:cubicBezTo>
                  <a:pt x="0" y="3130"/>
                  <a:pt x="3130" y="0"/>
                  <a:pt x="6972" y="0"/>
                </a:cubicBezTo>
                <a:cubicBezTo>
                  <a:pt x="6972" y="0"/>
                  <a:pt x="6972" y="0"/>
                  <a:pt x="6972" y="0"/>
                </a:cubicBezTo>
                <a:cubicBezTo>
                  <a:pt x="10813" y="0"/>
                  <a:pt x="13944" y="3130"/>
                  <a:pt x="13991" y="6972"/>
                </a:cubicBezTo>
                <a:lnTo>
                  <a:pt x="14181" y="97843"/>
                </a:lnTo>
                <a:lnTo>
                  <a:pt x="81006" y="28314"/>
                </a:lnTo>
                <a:cubicBezTo>
                  <a:pt x="83662" y="25516"/>
                  <a:pt x="88120" y="25421"/>
                  <a:pt x="90918" y="28124"/>
                </a:cubicBezTo>
                <a:cubicBezTo>
                  <a:pt x="93716" y="30828"/>
                  <a:pt x="93811" y="35239"/>
                  <a:pt x="91108" y="38037"/>
                </a:cubicBezTo>
                <a:lnTo>
                  <a:pt x="12284" y="120086"/>
                </a:lnTo>
                <a:cubicBezTo>
                  <a:pt x="10956" y="121509"/>
                  <a:pt x="9153" y="122220"/>
                  <a:pt x="7256" y="122220"/>
                </a:cubicBezTo>
                <a:close/>
              </a:path>
            </a:pathLst>
          </a:custGeom>
          <a:solidFill>
            <a:srgbClr val="FFFFFF"/>
          </a:solidFill>
          <a:ln w="4740" cap="flat">
            <a:noFill/>
            <a:prstDash val="solid"/>
            <a:miter/>
          </a:ln>
        </p:spPr>
        <p:txBody>
          <a:bodyPr rtlCol="0" anchor="ctr"/>
          <a:lstStyle/>
          <a:p>
            <a:endParaRPr lang="zh-CN" altLang="en-US" sz="1800"/>
          </a:p>
        </p:txBody>
      </p:sp>
      <p:sp>
        <p:nvSpPr>
          <p:cNvPr id="180" name="任意多边形: 形状 179"/>
          <p:cNvSpPr/>
          <p:nvPr userDrawn="1">
            <p:custDataLst>
              <p:tags r:id="rId47"/>
            </p:custDataLst>
          </p:nvPr>
        </p:nvSpPr>
        <p:spPr>
          <a:xfrm>
            <a:off x="9952355" y="4968875"/>
            <a:ext cx="15875" cy="29845"/>
          </a:xfrm>
          <a:custGeom>
            <a:avLst/>
            <a:gdLst>
              <a:gd name="connsiteX0" fmla="*/ 8885 w 20689"/>
              <a:gd name="connsiteY0" fmla="*/ 34638 h 38853"/>
              <a:gd name="connsiteX1" fmla="*/ 301 w 20689"/>
              <a:gd name="connsiteY1" fmla="*/ 7984 h 38853"/>
              <a:gd name="connsiteX2" fmla="*/ 4238 w 20689"/>
              <a:gd name="connsiteY2" fmla="*/ 301 h 38853"/>
              <a:gd name="connsiteX3" fmla="*/ 11921 w 20689"/>
              <a:gd name="connsiteY3" fmla="*/ 4237 h 38853"/>
              <a:gd name="connsiteX4" fmla="*/ 11921 w 20689"/>
              <a:gd name="connsiteY4" fmla="*/ 4285 h 38853"/>
              <a:gd name="connsiteX5" fmla="*/ 20410 w 20689"/>
              <a:gd name="connsiteY5" fmla="*/ 30986 h 38853"/>
              <a:gd name="connsiteX6" fmla="*/ 16474 w 20689"/>
              <a:gd name="connsiteY6" fmla="*/ 38575 h 38853"/>
              <a:gd name="connsiteX7" fmla="*/ 8885 w 20689"/>
              <a:gd name="connsiteY7" fmla="*/ 34638 h 3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89" h="38853">
                <a:moveTo>
                  <a:pt x="8885" y="34638"/>
                </a:moveTo>
                <a:lnTo>
                  <a:pt x="301" y="7984"/>
                </a:lnTo>
                <a:cubicBezTo>
                  <a:pt x="-742" y="4759"/>
                  <a:pt x="1012" y="1344"/>
                  <a:pt x="4238" y="301"/>
                </a:cubicBezTo>
                <a:cubicBezTo>
                  <a:pt x="7463" y="-742"/>
                  <a:pt x="10877" y="1012"/>
                  <a:pt x="11921" y="4237"/>
                </a:cubicBezTo>
                <a:lnTo>
                  <a:pt x="11921" y="4285"/>
                </a:lnTo>
                <a:lnTo>
                  <a:pt x="20410" y="30986"/>
                </a:lnTo>
                <a:cubicBezTo>
                  <a:pt x="21406" y="34164"/>
                  <a:pt x="19651" y="37531"/>
                  <a:pt x="16474" y="38575"/>
                </a:cubicBezTo>
                <a:cubicBezTo>
                  <a:pt x="13249" y="39571"/>
                  <a:pt x="9881" y="37816"/>
                  <a:pt x="8885" y="34638"/>
                </a:cubicBezTo>
                <a:close/>
              </a:path>
            </a:pathLst>
          </a:custGeom>
          <a:solidFill>
            <a:srgbClr val="FFFFFF"/>
          </a:solidFill>
          <a:ln w="4740" cap="flat">
            <a:noFill/>
            <a:prstDash val="solid"/>
            <a:miter/>
          </a:ln>
        </p:spPr>
        <p:txBody>
          <a:bodyPr rtlCol="0" anchor="ctr"/>
          <a:lstStyle/>
          <a:p>
            <a:endParaRPr lang="zh-CN" altLang="en-US" sz="1800"/>
          </a:p>
        </p:txBody>
      </p:sp>
      <p:sp>
        <p:nvSpPr>
          <p:cNvPr id="181" name="任意多边形: 形状 180"/>
          <p:cNvSpPr/>
          <p:nvPr userDrawn="1">
            <p:custDataLst>
              <p:tags r:id="rId48"/>
            </p:custDataLst>
          </p:nvPr>
        </p:nvSpPr>
        <p:spPr>
          <a:xfrm>
            <a:off x="9939020" y="4927600"/>
            <a:ext cx="15875" cy="29845"/>
          </a:xfrm>
          <a:custGeom>
            <a:avLst/>
            <a:gdLst>
              <a:gd name="connsiteX0" fmla="*/ 8998 w 21008"/>
              <a:gd name="connsiteY0" fmla="*/ 34846 h 39126"/>
              <a:gd name="connsiteX1" fmla="*/ 319 w 21008"/>
              <a:gd name="connsiteY1" fmla="*/ 8192 h 39126"/>
              <a:gd name="connsiteX2" fmla="*/ 4303 w 21008"/>
              <a:gd name="connsiteY2" fmla="*/ 319 h 39126"/>
              <a:gd name="connsiteX3" fmla="*/ 12176 w 21008"/>
              <a:gd name="connsiteY3" fmla="*/ 4303 h 39126"/>
              <a:gd name="connsiteX4" fmla="*/ 12176 w 21008"/>
              <a:gd name="connsiteY4" fmla="*/ 4350 h 39126"/>
              <a:gd name="connsiteX5" fmla="*/ 20713 w 21008"/>
              <a:gd name="connsiteY5" fmla="*/ 31052 h 39126"/>
              <a:gd name="connsiteX6" fmla="*/ 16729 w 21008"/>
              <a:gd name="connsiteY6" fmla="*/ 38830 h 39126"/>
              <a:gd name="connsiteX7" fmla="*/ 8998 w 21008"/>
              <a:gd name="connsiteY7" fmla="*/ 34846 h 3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08" h="39126">
                <a:moveTo>
                  <a:pt x="8998" y="34846"/>
                </a:moveTo>
                <a:lnTo>
                  <a:pt x="319" y="8192"/>
                </a:lnTo>
                <a:cubicBezTo>
                  <a:pt x="-772" y="4919"/>
                  <a:pt x="1030" y="1409"/>
                  <a:pt x="4303" y="319"/>
                </a:cubicBezTo>
                <a:cubicBezTo>
                  <a:pt x="7575" y="-772"/>
                  <a:pt x="11085" y="1030"/>
                  <a:pt x="12176" y="4303"/>
                </a:cubicBezTo>
                <a:lnTo>
                  <a:pt x="12176" y="4350"/>
                </a:lnTo>
                <a:lnTo>
                  <a:pt x="20713" y="31052"/>
                </a:lnTo>
                <a:cubicBezTo>
                  <a:pt x="21756" y="34277"/>
                  <a:pt x="19954" y="37786"/>
                  <a:pt x="16729" y="38830"/>
                </a:cubicBezTo>
                <a:cubicBezTo>
                  <a:pt x="13503" y="39873"/>
                  <a:pt x="10041" y="38071"/>
                  <a:pt x="8998" y="34846"/>
                </a:cubicBezTo>
                <a:close/>
              </a:path>
            </a:pathLst>
          </a:custGeom>
          <a:solidFill>
            <a:srgbClr val="FFFFFF"/>
          </a:solidFill>
          <a:ln w="4740" cap="flat">
            <a:noFill/>
            <a:prstDash val="solid"/>
            <a:miter/>
          </a:ln>
        </p:spPr>
        <p:txBody>
          <a:bodyPr rtlCol="0" anchor="ctr"/>
          <a:lstStyle/>
          <a:p>
            <a:endParaRPr lang="zh-CN" altLang="en-US" sz="1800"/>
          </a:p>
        </p:txBody>
      </p:sp>
      <p:sp>
        <p:nvSpPr>
          <p:cNvPr id="182" name="任意多边形: 形状 181"/>
          <p:cNvSpPr/>
          <p:nvPr userDrawn="1">
            <p:custDataLst>
              <p:tags r:id="rId49"/>
            </p:custDataLst>
          </p:nvPr>
        </p:nvSpPr>
        <p:spPr>
          <a:xfrm>
            <a:off x="9925685" y="4886960"/>
            <a:ext cx="16510" cy="30480"/>
          </a:xfrm>
          <a:custGeom>
            <a:avLst/>
            <a:gdLst>
              <a:gd name="connsiteX0" fmla="*/ 9092 w 21357"/>
              <a:gd name="connsiteY0" fmla="*/ 34988 h 39315"/>
              <a:gd name="connsiteX1" fmla="*/ 318 w 21357"/>
              <a:gd name="connsiteY1" fmla="*/ 8381 h 39315"/>
              <a:gd name="connsiteX2" fmla="*/ 4350 w 21357"/>
              <a:gd name="connsiteY2" fmla="*/ 318 h 39315"/>
              <a:gd name="connsiteX3" fmla="*/ 12412 w 21357"/>
              <a:gd name="connsiteY3" fmla="*/ 4350 h 39315"/>
              <a:gd name="connsiteX4" fmla="*/ 12412 w 21357"/>
              <a:gd name="connsiteY4" fmla="*/ 4397 h 39315"/>
              <a:gd name="connsiteX5" fmla="*/ 21044 w 21357"/>
              <a:gd name="connsiteY5" fmla="*/ 31051 h 39315"/>
              <a:gd name="connsiteX6" fmla="*/ 16965 w 21357"/>
              <a:gd name="connsiteY6" fmla="*/ 39019 h 39315"/>
              <a:gd name="connsiteX7" fmla="*/ 9092 w 21357"/>
              <a:gd name="connsiteY7" fmla="*/ 34988 h 39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57" h="39315">
                <a:moveTo>
                  <a:pt x="9092" y="34988"/>
                </a:moveTo>
                <a:lnTo>
                  <a:pt x="318" y="8381"/>
                </a:lnTo>
                <a:cubicBezTo>
                  <a:pt x="-772" y="5014"/>
                  <a:pt x="1030" y="1409"/>
                  <a:pt x="4350" y="318"/>
                </a:cubicBezTo>
                <a:cubicBezTo>
                  <a:pt x="7717" y="-772"/>
                  <a:pt x="11322" y="1030"/>
                  <a:pt x="12412" y="4350"/>
                </a:cubicBezTo>
                <a:lnTo>
                  <a:pt x="12412" y="4397"/>
                </a:lnTo>
                <a:lnTo>
                  <a:pt x="21044" y="31051"/>
                </a:lnTo>
                <a:cubicBezTo>
                  <a:pt x="22135" y="34371"/>
                  <a:pt x="20285" y="37928"/>
                  <a:pt x="16965" y="39019"/>
                </a:cubicBezTo>
                <a:cubicBezTo>
                  <a:pt x="13740" y="40062"/>
                  <a:pt x="10183" y="38260"/>
                  <a:pt x="9092" y="34988"/>
                </a:cubicBezTo>
                <a:close/>
              </a:path>
            </a:pathLst>
          </a:custGeom>
          <a:solidFill>
            <a:srgbClr val="FFFFFF"/>
          </a:solidFill>
          <a:ln w="4740" cap="flat">
            <a:noFill/>
            <a:prstDash val="solid"/>
            <a:miter/>
          </a:ln>
        </p:spPr>
        <p:txBody>
          <a:bodyPr rtlCol="0" anchor="ctr"/>
          <a:lstStyle/>
          <a:p>
            <a:endParaRPr lang="zh-CN" altLang="en-US" sz="1800"/>
          </a:p>
        </p:txBody>
      </p:sp>
      <p:sp>
        <p:nvSpPr>
          <p:cNvPr id="183" name="任意多边形: 形状 182"/>
          <p:cNvSpPr/>
          <p:nvPr userDrawn="1">
            <p:custDataLst>
              <p:tags r:id="rId50"/>
            </p:custDataLst>
          </p:nvPr>
        </p:nvSpPr>
        <p:spPr>
          <a:xfrm>
            <a:off x="9911715" y="4845685"/>
            <a:ext cx="16510" cy="30480"/>
          </a:xfrm>
          <a:custGeom>
            <a:avLst/>
            <a:gdLst>
              <a:gd name="connsiteX0" fmla="*/ 9210 w 21716"/>
              <a:gd name="connsiteY0" fmla="*/ 35153 h 39591"/>
              <a:gd name="connsiteX1" fmla="*/ 341 w 21716"/>
              <a:gd name="connsiteY1" fmla="*/ 8593 h 39591"/>
              <a:gd name="connsiteX2" fmla="*/ 4420 w 21716"/>
              <a:gd name="connsiteY2" fmla="*/ 341 h 39591"/>
              <a:gd name="connsiteX3" fmla="*/ 12672 w 21716"/>
              <a:gd name="connsiteY3" fmla="*/ 4419 h 39591"/>
              <a:gd name="connsiteX4" fmla="*/ 12672 w 21716"/>
              <a:gd name="connsiteY4" fmla="*/ 4467 h 39591"/>
              <a:gd name="connsiteX5" fmla="*/ 21398 w 21716"/>
              <a:gd name="connsiteY5" fmla="*/ 31121 h 39591"/>
              <a:gd name="connsiteX6" fmla="*/ 17272 w 21716"/>
              <a:gd name="connsiteY6" fmla="*/ 39279 h 39591"/>
              <a:gd name="connsiteX7" fmla="*/ 9210 w 21716"/>
              <a:gd name="connsiteY7" fmla="*/ 35153 h 3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16" h="39591">
                <a:moveTo>
                  <a:pt x="9210" y="35153"/>
                </a:moveTo>
                <a:lnTo>
                  <a:pt x="341" y="8593"/>
                </a:lnTo>
                <a:cubicBezTo>
                  <a:pt x="-798" y="5178"/>
                  <a:pt x="1005" y="1479"/>
                  <a:pt x="4420" y="341"/>
                </a:cubicBezTo>
                <a:cubicBezTo>
                  <a:pt x="7834" y="-797"/>
                  <a:pt x="11534" y="1005"/>
                  <a:pt x="12672" y="4419"/>
                </a:cubicBezTo>
                <a:lnTo>
                  <a:pt x="12672" y="4467"/>
                </a:lnTo>
                <a:lnTo>
                  <a:pt x="21398" y="31121"/>
                </a:lnTo>
                <a:cubicBezTo>
                  <a:pt x="22489" y="34489"/>
                  <a:pt x="20687" y="38141"/>
                  <a:pt x="17272" y="39279"/>
                </a:cubicBezTo>
                <a:cubicBezTo>
                  <a:pt x="14000" y="40369"/>
                  <a:pt x="10348" y="38520"/>
                  <a:pt x="9210" y="35153"/>
                </a:cubicBezTo>
                <a:close/>
              </a:path>
            </a:pathLst>
          </a:custGeom>
          <a:solidFill>
            <a:srgbClr val="FFFFFF"/>
          </a:solidFill>
          <a:ln w="4740" cap="flat">
            <a:noFill/>
            <a:prstDash val="solid"/>
            <a:miter/>
          </a:ln>
        </p:spPr>
        <p:txBody>
          <a:bodyPr rtlCol="0" anchor="ctr"/>
          <a:lstStyle/>
          <a:p>
            <a:endParaRPr lang="zh-CN" altLang="en-US" sz="1800"/>
          </a:p>
        </p:txBody>
      </p:sp>
      <p:sp>
        <p:nvSpPr>
          <p:cNvPr id="184" name="任意多边形: 形状 183"/>
          <p:cNvSpPr/>
          <p:nvPr userDrawn="1">
            <p:custDataLst>
              <p:tags r:id="rId51"/>
            </p:custDataLst>
          </p:nvPr>
        </p:nvSpPr>
        <p:spPr>
          <a:xfrm>
            <a:off x="9898380" y="4805045"/>
            <a:ext cx="17145" cy="30480"/>
          </a:xfrm>
          <a:custGeom>
            <a:avLst/>
            <a:gdLst>
              <a:gd name="connsiteX0" fmla="*/ 9370 w 22131"/>
              <a:gd name="connsiteY0" fmla="*/ 35313 h 39799"/>
              <a:gd name="connsiteX1" fmla="*/ 359 w 22131"/>
              <a:gd name="connsiteY1" fmla="*/ 8801 h 39799"/>
              <a:gd name="connsiteX2" fmla="*/ 4485 w 22131"/>
              <a:gd name="connsiteY2" fmla="*/ 359 h 39799"/>
              <a:gd name="connsiteX3" fmla="*/ 12927 w 22131"/>
              <a:gd name="connsiteY3" fmla="*/ 4485 h 39799"/>
              <a:gd name="connsiteX4" fmla="*/ 12927 w 22131"/>
              <a:gd name="connsiteY4" fmla="*/ 4532 h 39799"/>
              <a:gd name="connsiteX5" fmla="*/ 21796 w 22131"/>
              <a:gd name="connsiteY5" fmla="*/ 31139 h 39799"/>
              <a:gd name="connsiteX6" fmla="*/ 17622 w 22131"/>
              <a:gd name="connsiteY6" fmla="*/ 39486 h 39799"/>
              <a:gd name="connsiteX7" fmla="*/ 9370 w 22131"/>
              <a:gd name="connsiteY7" fmla="*/ 35313 h 39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131" h="39799">
                <a:moveTo>
                  <a:pt x="9370" y="35313"/>
                </a:moveTo>
                <a:lnTo>
                  <a:pt x="359" y="8801"/>
                </a:lnTo>
                <a:cubicBezTo>
                  <a:pt x="-827" y="5339"/>
                  <a:pt x="1023" y="1544"/>
                  <a:pt x="4485" y="359"/>
                </a:cubicBezTo>
                <a:cubicBezTo>
                  <a:pt x="7947" y="-827"/>
                  <a:pt x="11741" y="1023"/>
                  <a:pt x="12927" y="4485"/>
                </a:cubicBezTo>
                <a:lnTo>
                  <a:pt x="12927" y="4532"/>
                </a:lnTo>
                <a:lnTo>
                  <a:pt x="21796" y="31139"/>
                </a:lnTo>
                <a:cubicBezTo>
                  <a:pt x="22934" y="34601"/>
                  <a:pt x="21085" y="38348"/>
                  <a:pt x="17622" y="39486"/>
                </a:cubicBezTo>
                <a:cubicBezTo>
                  <a:pt x="14255" y="40577"/>
                  <a:pt x="10556" y="38727"/>
                  <a:pt x="9370" y="35313"/>
                </a:cubicBezTo>
                <a:close/>
              </a:path>
            </a:pathLst>
          </a:custGeom>
          <a:solidFill>
            <a:srgbClr val="FFFFFF"/>
          </a:solidFill>
          <a:ln w="4740" cap="flat">
            <a:noFill/>
            <a:prstDash val="solid"/>
            <a:miter/>
          </a:ln>
        </p:spPr>
        <p:txBody>
          <a:bodyPr rtlCol="0" anchor="ctr"/>
          <a:lstStyle/>
          <a:p>
            <a:endParaRPr lang="zh-CN" altLang="en-US" sz="1800"/>
          </a:p>
        </p:txBody>
      </p:sp>
      <p:sp>
        <p:nvSpPr>
          <p:cNvPr id="185" name="任意多边形: 形状 184"/>
          <p:cNvSpPr/>
          <p:nvPr userDrawn="1">
            <p:custDataLst>
              <p:tags r:id="rId52"/>
            </p:custDataLst>
          </p:nvPr>
        </p:nvSpPr>
        <p:spPr>
          <a:xfrm>
            <a:off x="9884410" y="4763770"/>
            <a:ext cx="17145" cy="30480"/>
          </a:xfrm>
          <a:custGeom>
            <a:avLst/>
            <a:gdLst>
              <a:gd name="connsiteX0" fmla="*/ 9535 w 22603"/>
              <a:gd name="connsiteY0" fmla="*/ 35526 h 40075"/>
              <a:gd name="connsiteX1" fmla="*/ 382 w 22603"/>
              <a:gd name="connsiteY1" fmla="*/ 9061 h 40075"/>
              <a:gd name="connsiteX2" fmla="*/ 4555 w 22603"/>
              <a:gd name="connsiteY2" fmla="*/ 382 h 40075"/>
              <a:gd name="connsiteX3" fmla="*/ 13235 w 22603"/>
              <a:gd name="connsiteY3" fmla="*/ 4555 h 40075"/>
              <a:gd name="connsiteX4" fmla="*/ 13235 w 22603"/>
              <a:gd name="connsiteY4" fmla="*/ 4603 h 40075"/>
              <a:gd name="connsiteX5" fmla="*/ 22246 w 22603"/>
              <a:gd name="connsiteY5" fmla="*/ 31162 h 40075"/>
              <a:gd name="connsiteX6" fmla="*/ 18025 w 22603"/>
              <a:gd name="connsiteY6" fmla="*/ 39699 h 40075"/>
              <a:gd name="connsiteX7" fmla="*/ 9535 w 22603"/>
              <a:gd name="connsiteY7" fmla="*/ 35526 h 4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603" h="40075">
                <a:moveTo>
                  <a:pt x="9535" y="35526"/>
                </a:moveTo>
                <a:lnTo>
                  <a:pt x="382" y="9061"/>
                </a:lnTo>
                <a:cubicBezTo>
                  <a:pt x="-851" y="5504"/>
                  <a:pt x="998" y="1615"/>
                  <a:pt x="4555" y="382"/>
                </a:cubicBezTo>
                <a:cubicBezTo>
                  <a:pt x="8112" y="-851"/>
                  <a:pt x="12001" y="998"/>
                  <a:pt x="13235" y="4555"/>
                </a:cubicBezTo>
                <a:lnTo>
                  <a:pt x="13235" y="4603"/>
                </a:lnTo>
                <a:lnTo>
                  <a:pt x="22246" y="31162"/>
                </a:lnTo>
                <a:cubicBezTo>
                  <a:pt x="23432" y="34672"/>
                  <a:pt x="21582" y="38514"/>
                  <a:pt x="18025" y="39699"/>
                </a:cubicBezTo>
                <a:cubicBezTo>
                  <a:pt x="14563" y="40932"/>
                  <a:pt x="10721" y="39035"/>
                  <a:pt x="9535" y="35526"/>
                </a:cubicBezTo>
                <a:close/>
              </a:path>
            </a:pathLst>
          </a:custGeom>
          <a:solidFill>
            <a:srgbClr val="FFFFFF"/>
          </a:solidFill>
          <a:ln w="4740" cap="flat">
            <a:noFill/>
            <a:prstDash val="solid"/>
            <a:miter/>
          </a:ln>
        </p:spPr>
        <p:txBody>
          <a:bodyPr rtlCol="0" anchor="ctr"/>
          <a:lstStyle/>
          <a:p>
            <a:endParaRPr lang="zh-CN" altLang="en-US" sz="1800"/>
          </a:p>
        </p:txBody>
      </p:sp>
      <p:sp>
        <p:nvSpPr>
          <p:cNvPr id="186" name="任意多边形: 形状 185"/>
          <p:cNvSpPr/>
          <p:nvPr userDrawn="1">
            <p:custDataLst>
              <p:tags r:id="rId53"/>
            </p:custDataLst>
          </p:nvPr>
        </p:nvSpPr>
        <p:spPr>
          <a:xfrm>
            <a:off x="9869805" y="4723130"/>
            <a:ext cx="17780" cy="31115"/>
          </a:xfrm>
          <a:custGeom>
            <a:avLst/>
            <a:gdLst>
              <a:gd name="connsiteX0" fmla="*/ 9696 w 23067"/>
              <a:gd name="connsiteY0" fmla="*/ 35686 h 40260"/>
              <a:gd name="connsiteX1" fmla="*/ 400 w 23067"/>
              <a:gd name="connsiteY1" fmla="*/ 9269 h 40260"/>
              <a:gd name="connsiteX2" fmla="*/ 4621 w 23067"/>
              <a:gd name="connsiteY2" fmla="*/ 400 h 40260"/>
              <a:gd name="connsiteX3" fmla="*/ 13490 w 23067"/>
              <a:gd name="connsiteY3" fmla="*/ 4621 h 40260"/>
              <a:gd name="connsiteX4" fmla="*/ 13490 w 23067"/>
              <a:gd name="connsiteY4" fmla="*/ 4669 h 40260"/>
              <a:gd name="connsiteX5" fmla="*/ 22691 w 23067"/>
              <a:gd name="connsiteY5" fmla="*/ 31133 h 40260"/>
              <a:gd name="connsiteX6" fmla="*/ 18470 w 23067"/>
              <a:gd name="connsiteY6" fmla="*/ 39860 h 40260"/>
              <a:gd name="connsiteX7" fmla="*/ 9696 w 23067"/>
              <a:gd name="connsiteY7" fmla="*/ 35686 h 40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67" h="40260">
                <a:moveTo>
                  <a:pt x="9696" y="35686"/>
                </a:moveTo>
                <a:lnTo>
                  <a:pt x="400" y="9269"/>
                </a:lnTo>
                <a:cubicBezTo>
                  <a:pt x="-881" y="5664"/>
                  <a:pt x="1017" y="1681"/>
                  <a:pt x="4621" y="400"/>
                </a:cubicBezTo>
                <a:cubicBezTo>
                  <a:pt x="8225" y="-881"/>
                  <a:pt x="12209" y="1017"/>
                  <a:pt x="13490" y="4621"/>
                </a:cubicBezTo>
                <a:lnTo>
                  <a:pt x="13490" y="4669"/>
                </a:lnTo>
                <a:lnTo>
                  <a:pt x="22691" y="31133"/>
                </a:lnTo>
                <a:cubicBezTo>
                  <a:pt x="23924" y="34737"/>
                  <a:pt x="22027" y="38626"/>
                  <a:pt x="18470" y="39860"/>
                </a:cubicBezTo>
                <a:cubicBezTo>
                  <a:pt x="14865" y="41140"/>
                  <a:pt x="10929" y="39243"/>
                  <a:pt x="9696" y="35686"/>
                </a:cubicBezTo>
                <a:close/>
              </a:path>
            </a:pathLst>
          </a:custGeom>
          <a:solidFill>
            <a:srgbClr val="FFFFFF"/>
          </a:solidFill>
          <a:ln w="4740" cap="flat">
            <a:noFill/>
            <a:prstDash val="solid"/>
            <a:miter/>
          </a:ln>
        </p:spPr>
        <p:txBody>
          <a:bodyPr rtlCol="0" anchor="ctr"/>
          <a:lstStyle/>
          <a:p>
            <a:endParaRPr lang="zh-CN" altLang="en-US" sz="1800"/>
          </a:p>
        </p:txBody>
      </p:sp>
      <p:sp>
        <p:nvSpPr>
          <p:cNvPr id="187" name="任意多边形: 形状 186"/>
          <p:cNvSpPr/>
          <p:nvPr userDrawn="1">
            <p:custDataLst>
              <p:tags r:id="rId54"/>
            </p:custDataLst>
          </p:nvPr>
        </p:nvSpPr>
        <p:spPr>
          <a:xfrm>
            <a:off x="9855200" y="4682490"/>
            <a:ext cx="17780" cy="31115"/>
          </a:xfrm>
          <a:custGeom>
            <a:avLst/>
            <a:gdLst>
              <a:gd name="connsiteX0" fmla="*/ 9956 w 23540"/>
              <a:gd name="connsiteY0" fmla="*/ 35899 h 40544"/>
              <a:gd name="connsiteX1" fmla="*/ 424 w 23540"/>
              <a:gd name="connsiteY1" fmla="*/ 9530 h 40544"/>
              <a:gd name="connsiteX2" fmla="*/ 4692 w 23540"/>
              <a:gd name="connsiteY2" fmla="*/ 423 h 40544"/>
              <a:gd name="connsiteX3" fmla="*/ 13751 w 23540"/>
              <a:gd name="connsiteY3" fmla="*/ 4692 h 40544"/>
              <a:gd name="connsiteX4" fmla="*/ 13751 w 23540"/>
              <a:gd name="connsiteY4" fmla="*/ 4739 h 40544"/>
              <a:gd name="connsiteX5" fmla="*/ 23141 w 23540"/>
              <a:gd name="connsiteY5" fmla="*/ 31156 h 40544"/>
              <a:gd name="connsiteX6" fmla="*/ 18873 w 23540"/>
              <a:gd name="connsiteY6" fmla="*/ 40120 h 40544"/>
              <a:gd name="connsiteX7" fmla="*/ 9956 w 23540"/>
              <a:gd name="connsiteY7" fmla="*/ 35899 h 4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40" h="40544">
                <a:moveTo>
                  <a:pt x="9956" y="35899"/>
                </a:moveTo>
                <a:lnTo>
                  <a:pt x="424" y="9530"/>
                </a:lnTo>
                <a:cubicBezTo>
                  <a:pt x="-905" y="5830"/>
                  <a:pt x="993" y="1751"/>
                  <a:pt x="4692" y="423"/>
                </a:cubicBezTo>
                <a:cubicBezTo>
                  <a:pt x="8391" y="-905"/>
                  <a:pt x="12422" y="993"/>
                  <a:pt x="13751" y="4692"/>
                </a:cubicBezTo>
                <a:lnTo>
                  <a:pt x="13751" y="4739"/>
                </a:lnTo>
                <a:lnTo>
                  <a:pt x="23141" y="31156"/>
                </a:lnTo>
                <a:cubicBezTo>
                  <a:pt x="24422" y="34808"/>
                  <a:pt x="22525" y="38792"/>
                  <a:pt x="18873" y="40120"/>
                </a:cubicBezTo>
                <a:cubicBezTo>
                  <a:pt x="15268" y="41448"/>
                  <a:pt x="11284" y="39551"/>
                  <a:pt x="9956" y="35899"/>
                </a:cubicBezTo>
                <a:close/>
              </a:path>
            </a:pathLst>
          </a:custGeom>
          <a:solidFill>
            <a:srgbClr val="FFFFFF"/>
          </a:solidFill>
          <a:ln w="4740" cap="flat">
            <a:noFill/>
            <a:prstDash val="solid"/>
            <a:miter/>
          </a:ln>
        </p:spPr>
        <p:txBody>
          <a:bodyPr rtlCol="0" anchor="ctr"/>
          <a:lstStyle/>
          <a:p>
            <a:endParaRPr lang="zh-CN" altLang="en-US" sz="1800"/>
          </a:p>
        </p:txBody>
      </p:sp>
      <p:sp>
        <p:nvSpPr>
          <p:cNvPr id="188" name="任意多边形: 形状 187"/>
          <p:cNvSpPr/>
          <p:nvPr userDrawn="1">
            <p:custDataLst>
              <p:tags r:id="rId55"/>
            </p:custDataLst>
          </p:nvPr>
        </p:nvSpPr>
        <p:spPr>
          <a:xfrm>
            <a:off x="9840595" y="4641850"/>
            <a:ext cx="18415" cy="31115"/>
          </a:xfrm>
          <a:custGeom>
            <a:avLst/>
            <a:gdLst>
              <a:gd name="connsiteX0" fmla="*/ 10170 w 24034"/>
              <a:gd name="connsiteY0" fmla="*/ 35971 h 40709"/>
              <a:gd name="connsiteX1" fmla="*/ 448 w 24034"/>
              <a:gd name="connsiteY1" fmla="*/ 9744 h 40709"/>
              <a:gd name="connsiteX2" fmla="*/ 4716 w 24034"/>
              <a:gd name="connsiteY2" fmla="*/ 448 h 40709"/>
              <a:gd name="connsiteX3" fmla="*/ 14012 w 24034"/>
              <a:gd name="connsiteY3" fmla="*/ 4716 h 40709"/>
              <a:gd name="connsiteX4" fmla="*/ 14012 w 24034"/>
              <a:gd name="connsiteY4" fmla="*/ 4764 h 40709"/>
              <a:gd name="connsiteX5" fmla="*/ 23592 w 24034"/>
              <a:gd name="connsiteY5" fmla="*/ 31133 h 40709"/>
              <a:gd name="connsiteX6" fmla="*/ 19324 w 24034"/>
              <a:gd name="connsiteY6" fmla="*/ 40287 h 40709"/>
              <a:gd name="connsiteX7" fmla="*/ 10170 w 24034"/>
              <a:gd name="connsiteY7" fmla="*/ 35971 h 40709"/>
              <a:gd name="connsiteX8" fmla="*/ 10170 w 24034"/>
              <a:gd name="connsiteY8" fmla="*/ 35971 h 40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034" h="40709">
                <a:moveTo>
                  <a:pt x="10170" y="35971"/>
                </a:moveTo>
                <a:lnTo>
                  <a:pt x="448" y="9744"/>
                </a:lnTo>
                <a:cubicBezTo>
                  <a:pt x="-928" y="5997"/>
                  <a:pt x="969" y="1823"/>
                  <a:pt x="4716" y="448"/>
                </a:cubicBezTo>
                <a:cubicBezTo>
                  <a:pt x="8463" y="-928"/>
                  <a:pt x="12589" y="969"/>
                  <a:pt x="14012" y="4716"/>
                </a:cubicBezTo>
                <a:lnTo>
                  <a:pt x="14012" y="4764"/>
                </a:lnTo>
                <a:lnTo>
                  <a:pt x="23592" y="31133"/>
                </a:lnTo>
                <a:cubicBezTo>
                  <a:pt x="24968" y="34833"/>
                  <a:pt x="23023" y="38959"/>
                  <a:pt x="19324" y="40287"/>
                </a:cubicBezTo>
                <a:cubicBezTo>
                  <a:pt x="15625" y="41615"/>
                  <a:pt x="11546" y="39718"/>
                  <a:pt x="10170" y="35971"/>
                </a:cubicBezTo>
                <a:lnTo>
                  <a:pt x="10170" y="35971"/>
                </a:lnTo>
                <a:close/>
              </a:path>
            </a:pathLst>
          </a:custGeom>
          <a:solidFill>
            <a:srgbClr val="FFFFFF"/>
          </a:solidFill>
          <a:ln w="4740" cap="flat">
            <a:noFill/>
            <a:prstDash val="solid"/>
            <a:miter/>
          </a:ln>
        </p:spPr>
        <p:txBody>
          <a:bodyPr rtlCol="0" anchor="ctr"/>
          <a:lstStyle/>
          <a:p>
            <a:endParaRPr lang="zh-CN" altLang="en-US" sz="1800"/>
          </a:p>
        </p:txBody>
      </p:sp>
      <p:sp>
        <p:nvSpPr>
          <p:cNvPr id="189" name="任意多边形: 形状 188"/>
          <p:cNvSpPr/>
          <p:nvPr userDrawn="1">
            <p:custDataLst>
              <p:tags r:id="rId56"/>
            </p:custDataLst>
          </p:nvPr>
        </p:nvSpPr>
        <p:spPr>
          <a:xfrm>
            <a:off x="9825355" y="4601845"/>
            <a:ext cx="19050" cy="31115"/>
          </a:xfrm>
          <a:custGeom>
            <a:avLst/>
            <a:gdLst>
              <a:gd name="connsiteX0" fmla="*/ 10432 w 24510"/>
              <a:gd name="connsiteY0" fmla="*/ 36138 h 40876"/>
              <a:gd name="connsiteX1" fmla="*/ 473 w 24510"/>
              <a:gd name="connsiteY1" fmla="*/ 10005 h 40876"/>
              <a:gd name="connsiteX2" fmla="*/ 473 w 24510"/>
              <a:gd name="connsiteY2" fmla="*/ 9958 h 40876"/>
              <a:gd name="connsiteX3" fmla="*/ 4741 w 24510"/>
              <a:gd name="connsiteY3" fmla="*/ 472 h 40876"/>
              <a:gd name="connsiteX4" fmla="*/ 14226 w 24510"/>
              <a:gd name="connsiteY4" fmla="*/ 4741 h 40876"/>
              <a:gd name="connsiteX5" fmla="*/ 14226 w 24510"/>
              <a:gd name="connsiteY5" fmla="*/ 4788 h 40876"/>
              <a:gd name="connsiteX6" fmla="*/ 24044 w 24510"/>
              <a:gd name="connsiteY6" fmla="*/ 31063 h 40876"/>
              <a:gd name="connsiteX7" fmla="*/ 19775 w 24510"/>
              <a:gd name="connsiteY7" fmla="*/ 40454 h 40876"/>
              <a:gd name="connsiteX8" fmla="*/ 10432 w 24510"/>
              <a:gd name="connsiteY8" fmla="*/ 36138 h 40876"/>
              <a:gd name="connsiteX9" fmla="*/ 10432 w 24510"/>
              <a:gd name="connsiteY9" fmla="*/ 36138 h 4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510" h="40876">
                <a:moveTo>
                  <a:pt x="10432" y="36138"/>
                </a:moveTo>
                <a:lnTo>
                  <a:pt x="473" y="10005"/>
                </a:lnTo>
                <a:lnTo>
                  <a:pt x="473" y="9958"/>
                </a:lnTo>
                <a:cubicBezTo>
                  <a:pt x="-951" y="6164"/>
                  <a:pt x="947" y="1895"/>
                  <a:pt x="4741" y="472"/>
                </a:cubicBezTo>
                <a:cubicBezTo>
                  <a:pt x="8535" y="-950"/>
                  <a:pt x="12804" y="947"/>
                  <a:pt x="14226" y="4741"/>
                </a:cubicBezTo>
                <a:lnTo>
                  <a:pt x="14226" y="4788"/>
                </a:lnTo>
                <a:lnTo>
                  <a:pt x="24044" y="31063"/>
                </a:lnTo>
                <a:cubicBezTo>
                  <a:pt x="25467" y="34857"/>
                  <a:pt x="23522" y="39031"/>
                  <a:pt x="19775" y="40454"/>
                </a:cubicBezTo>
                <a:cubicBezTo>
                  <a:pt x="16076" y="41782"/>
                  <a:pt x="11902" y="39885"/>
                  <a:pt x="10432" y="36138"/>
                </a:cubicBezTo>
                <a:lnTo>
                  <a:pt x="10432" y="36138"/>
                </a:lnTo>
                <a:close/>
              </a:path>
            </a:pathLst>
          </a:custGeom>
          <a:solidFill>
            <a:srgbClr val="FFFFFF"/>
          </a:solidFill>
          <a:ln w="4740" cap="flat">
            <a:noFill/>
            <a:prstDash val="solid"/>
            <a:miter/>
          </a:ln>
        </p:spPr>
        <p:txBody>
          <a:bodyPr rtlCol="0" anchor="ctr"/>
          <a:lstStyle/>
          <a:p>
            <a:endParaRPr lang="zh-CN" altLang="en-US" sz="1800"/>
          </a:p>
        </p:txBody>
      </p:sp>
      <p:sp>
        <p:nvSpPr>
          <p:cNvPr id="190" name="任意多边形: 形状 189"/>
          <p:cNvSpPr/>
          <p:nvPr userDrawn="1">
            <p:custDataLst>
              <p:tags r:id="rId57"/>
            </p:custDataLst>
          </p:nvPr>
        </p:nvSpPr>
        <p:spPr>
          <a:xfrm>
            <a:off x="9809480" y="4561205"/>
            <a:ext cx="19050" cy="31750"/>
          </a:xfrm>
          <a:custGeom>
            <a:avLst/>
            <a:gdLst>
              <a:gd name="connsiteX0" fmla="*/ 10720 w 25113"/>
              <a:gd name="connsiteY0" fmla="*/ 36330 h 41118"/>
              <a:gd name="connsiteX1" fmla="*/ 523 w 25113"/>
              <a:gd name="connsiteY1" fmla="*/ 10293 h 41118"/>
              <a:gd name="connsiteX2" fmla="*/ 523 w 25113"/>
              <a:gd name="connsiteY2" fmla="*/ 10245 h 41118"/>
              <a:gd name="connsiteX3" fmla="*/ 4791 w 25113"/>
              <a:gd name="connsiteY3" fmla="*/ 523 h 41118"/>
              <a:gd name="connsiteX4" fmla="*/ 14514 w 25113"/>
              <a:gd name="connsiteY4" fmla="*/ 4791 h 41118"/>
              <a:gd name="connsiteX5" fmla="*/ 14514 w 25113"/>
              <a:gd name="connsiteY5" fmla="*/ 4839 h 41118"/>
              <a:gd name="connsiteX6" fmla="*/ 24616 w 25113"/>
              <a:gd name="connsiteY6" fmla="*/ 31019 h 41118"/>
              <a:gd name="connsiteX7" fmla="*/ 20347 w 25113"/>
              <a:gd name="connsiteY7" fmla="*/ 40646 h 41118"/>
              <a:gd name="connsiteX8" fmla="*/ 10720 w 25113"/>
              <a:gd name="connsiteY8" fmla="*/ 36330 h 41118"/>
              <a:gd name="connsiteX9" fmla="*/ 10720 w 25113"/>
              <a:gd name="connsiteY9" fmla="*/ 36330 h 4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113" h="41118">
                <a:moveTo>
                  <a:pt x="10720" y="36330"/>
                </a:moveTo>
                <a:lnTo>
                  <a:pt x="523" y="10293"/>
                </a:lnTo>
                <a:lnTo>
                  <a:pt x="523" y="10245"/>
                </a:lnTo>
                <a:cubicBezTo>
                  <a:pt x="-995" y="6404"/>
                  <a:pt x="902" y="2040"/>
                  <a:pt x="4791" y="523"/>
                </a:cubicBezTo>
                <a:cubicBezTo>
                  <a:pt x="8633" y="-995"/>
                  <a:pt x="12996" y="902"/>
                  <a:pt x="14514" y="4791"/>
                </a:cubicBezTo>
                <a:lnTo>
                  <a:pt x="14514" y="4839"/>
                </a:lnTo>
                <a:lnTo>
                  <a:pt x="24616" y="31019"/>
                </a:lnTo>
                <a:cubicBezTo>
                  <a:pt x="26086" y="34860"/>
                  <a:pt x="24189" y="39129"/>
                  <a:pt x="20347" y="40646"/>
                </a:cubicBezTo>
                <a:cubicBezTo>
                  <a:pt x="16553" y="42069"/>
                  <a:pt x="12237" y="40172"/>
                  <a:pt x="10720" y="36330"/>
                </a:cubicBezTo>
                <a:lnTo>
                  <a:pt x="10720" y="36330"/>
                </a:lnTo>
                <a:close/>
              </a:path>
            </a:pathLst>
          </a:custGeom>
          <a:solidFill>
            <a:srgbClr val="FFFFFF"/>
          </a:solidFill>
          <a:ln w="4740" cap="flat">
            <a:noFill/>
            <a:prstDash val="solid"/>
            <a:miter/>
          </a:ln>
        </p:spPr>
        <p:txBody>
          <a:bodyPr rtlCol="0" anchor="ctr"/>
          <a:lstStyle/>
          <a:p>
            <a:endParaRPr lang="zh-CN" altLang="en-US" sz="1800"/>
          </a:p>
        </p:txBody>
      </p:sp>
      <p:sp>
        <p:nvSpPr>
          <p:cNvPr id="358" name="任意多边形: 形状 357"/>
          <p:cNvSpPr/>
          <p:nvPr userDrawn="1">
            <p:custDataLst>
              <p:tags r:id="rId58"/>
            </p:custDataLst>
          </p:nvPr>
        </p:nvSpPr>
        <p:spPr>
          <a:xfrm>
            <a:off x="9793605" y="4521200"/>
            <a:ext cx="19685" cy="31750"/>
          </a:xfrm>
          <a:custGeom>
            <a:avLst/>
            <a:gdLst>
              <a:gd name="connsiteX0" fmla="*/ 11031 w 25665"/>
              <a:gd name="connsiteY0" fmla="*/ 36499 h 41268"/>
              <a:gd name="connsiteX1" fmla="*/ 549 w 25665"/>
              <a:gd name="connsiteY1" fmla="*/ 10556 h 41268"/>
              <a:gd name="connsiteX2" fmla="*/ 549 w 25665"/>
              <a:gd name="connsiteY2" fmla="*/ 10509 h 41268"/>
              <a:gd name="connsiteX3" fmla="*/ 4770 w 25665"/>
              <a:gd name="connsiteY3" fmla="*/ 549 h 41268"/>
              <a:gd name="connsiteX4" fmla="*/ 14730 w 25665"/>
              <a:gd name="connsiteY4" fmla="*/ 4770 h 41268"/>
              <a:gd name="connsiteX5" fmla="*/ 14730 w 25665"/>
              <a:gd name="connsiteY5" fmla="*/ 4817 h 41268"/>
              <a:gd name="connsiteX6" fmla="*/ 25116 w 25665"/>
              <a:gd name="connsiteY6" fmla="*/ 30902 h 41268"/>
              <a:gd name="connsiteX7" fmla="*/ 20895 w 25665"/>
              <a:gd name="connsiteY7" fmla="*/ 40720 h 41268"/>
              <a:gd name="connsiteX8" fmla="*/ 11031 w 25665"/>
              <a:gd name="connsiteY8" fmla="*/ 36499 h 41268"/>
              <a:gd name="connsiteX9" fmla="*/ 11031 w 25665"/>
              <a:gd name="connsiteY9" fmla="*/ 36499 h 4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65" h="41268">
                <a:moveTo>
                  <a:pt x="11031" y="36499"/>
                </a:moveTo>
                <a:lnTo>
                  <a:pt x="549" y="10556"/>
                </a:lnTo>
                <a:lnTo>
                  <a:pt x="549" y="10509"/>
                </a:lnTo>
                <a:cubicBezTo>
                  <a:pt x="-1016" y="6572"/>
                  <a:pt x="881" y="2162"/>
                  <a:pt x="4770" y="549"/>
                </a:cubicBezTo>
                <a:cubicBezTo>
                  <a:pt x="8707" y="-1016"/>
                  <a:pt x="13117" y="881"/>
                  <a:pt x="14730" y="4770"/>
                </a:cubicBezTo>
                <a:lnTo>
                  <a:pt x="14730" y="4817"/>
                </a:lnTo>
                <a:lnTo>
                  <a:pt x="25116" y="30902"/>
                </a:lnTo>
                <a:cubicBezTo>
                  <a:pt x="26682" y="34792"/>
                  <a:pt x="24784" y="39202"/>
                  <a:pt x="20895" y="40720"/>
                </a:cubicBezTo>
                <a:cubicBezTo>
                  <a:pt x="16959" y="42285"/>
                  <a:pt x="12595" y="40388"/>
                  <a:pt x="11031" y="36499"/>
                </a:cubicBezTo>
                <a:lnTo>
                  <a:pt x="11031" y="36499"/>
                </a:lnTo>
                <a:close/>
              </a:path>
            </a:pathLst>
          </a:custGeom>
          <a:solidFill>
            <a:srgbClr val="FFFFFF"/>
          </a:solidFill>
          <a:ln w="4740" cap="flat">
            <a:noFill/>
            <a:prstDash val="solid"/>
            <a:miter/>
          </a:ln>
        </p:spPr>
        <p:txBody>
          <a:bodyPr rtlCol="0" anchor="ctr"/>
          <a:lstStyle/>
          <a:p>
            <a:endParaRPr lang="zh-CN" altLang="en-US" sz="1800"/>
          </a:p>
        </p:txBody>
      </p:sp>
      <p:sp>
        <p:nvSpPr>
          <p:cNvPr id="359" name="任意多边形: 形状 358"/>
          <p:cNvSpPr/>
          <p:nvPr userDrawn="1">
            <p:custDataLst>
              <p:tags r:id="rId59"/>
            </p:custDataLst>
          </p:nvPr>
        </p:nvSpPr>
        <p:spPr>
          <a:xfrm>
            <a:off x="9777095" y="4481195"/>
            <a:ext cx="20320" cy="31750"/>
          </a:xfrm>
          <a:custGeom>
            <a:avLst/>
            <a:gdLst>
              <a:gd name="connsiteX0" fmla="*/ 11368 w 26225"/>
              <a:gd name="connsiteY0" fmla="*/ 36647 h 41402"/>
              <a:gd name="connsiteX1" fmla="*/ 602 w 26225"/>
              <a:gd name="connsiteY1" fmla="*/ 10846 h 41402"/>
              <a:gd name="connsiteX2" fmla="*/ 602 w 26225"/>
              <a:gd name="connsiteY2" fmla="*/ 10799 h 41402"/>
              <a:gd name="connsiteX3" fmla="*/ 4775 w 26225"/>
              <a:gd name="connsiteY3" fmla="*/ 602 h 41402"/>
              <a:gd name="connsiteX4" fmla="*/ 14972 w 26225"/>
              <a:gd name="connsiteY4" fmla="*/ 4776 h 41402"/>
              <a:gd name="connsiteX5" fmla="*/ 14972 w 26225"/>
              <a:gd name="connsiteY5" fmla="*/ 4823 h 41402"/>
              <a:gd name="connsiteX6" fmla="*/ 25644 w 26225"/>
              <a:gd name="connsiteY6" fmla="*/ 30766 h 41402"/>
              <a:gd name="connsiteX7" fmla="*/ 21470 w 26225"/>
              <a:gd name="connsiteY7" fmla="*/ 40820 h 41402"/>
              <a:gd name="connsiteX8" fmla="*/ 11368 w 26225"/>
              <a:gd name="connsiteY8" fmla="*/ 36647 h 41402"/>
              <a:gd name="connsiteX9" fmla="*/ 11368 w 26225"/>
              <a:gd name="connsiteY9" fmla="*/ 36647 h 41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25" h="41402">
                <a:moveTo>
                  <a:pt x="11368" y="36647"/>
                </a:moveTo>
                <a:lnTo>
                  <a:pt x="602" y="10846"/>
                </a:lnTo>
                <a:lnTo>
                  <a:pt x="602" y="10799"/>
                </a:lnTo>
                <a:cubicBezTo>
                  <a:pt x="-1058" y="6815"/>
                  <a:pt x="839" y="2262"/>
                  <a:pt x="4775" y="602"/>
                </a:cubicBezTo>
                <a:cubicBezTo>
                  <a:pt x="8759" y="-1058"/>
                  <a:pt x="13312" y="839"/>
                  <a:pt x="14972" y="4776"/>
                </a:cubicBezTo>
                <a:lnTo>
                  <a:pt x="14972" y="4823"/>
                </a:lnTo>
                <a:lnTo>
                  <a:pt x="25644" y="30766"/>
                </a:lnTo>
                <a:cubicBezTo>
                  <a:pt x="27256" y="34702"/>
                  <a:pt x="25407" y="39208"/>
                  <a:pt x="21470" y="40820"/>
                </a:cubicBezTo>
                <a:cubicBezTo>
                  <a:pt x="17486" y="42433"/>
                  <a:pt x="13028" y="40583"/>
                  <a:pt x="11368" y="36647"/>
                </a:cubicBezTo>
                <a:lnTo>
                  <a:pt x="11368" y="36647"/>
                </a:lnTo>
                <a:close/>
              </a:path>
            </a:pathLst>
          </a:custGeom>
          <a:solidFill>
            <a:srgbClr val="FFFFFF"/>
          </a:solidFill>
          <a:ln w="4740" cap="flat">
            <a:noFill/>
            <a:prstDash val="solid"/>
            <a:miter/>
          </a:ln>
        </p:spPr>
        <p:txBody>
          <a:bodyPr rtlCol="0" anchor="ctr"/>
          <a:lstStyle/>
          <a:p>
            <a:endParaRPr lang="zh-CN" altLang="en-US" sz="1800"/>
          </a:p>
        </p:txBody>
      </p:sp>
      <p:sp>
        <p:nvSpPr>
          <p:cNvPr id="363" name="任意多边形: 形状 362"/>
          <p:cNvSpPr/>
          <p:nvPr userDrawn="1">
            <p:custDataLst>
              <p:tags r:id="rId60"/>
            </p:custDataLst>
          </p:nvPr>
        </p:nvSpPr>
        <p:spPr>
          <a:xfrm>
            <a:off x="9759950" y="4441825"/>
            <a:ext cx="20955" cy="31750"/>
          </a:xfrm>
          <a:custGeom>
            <a:avLst/>
            <a:gdLst>
              <a:gd name="connsiteX0" fmla="*/ 11761 w 26862"/>
              <a:gd name="connsiteY0" fmla="*/ 36803 h 41564"/>
              <a:gd name="connsiteX1" fmla="*/ 663 w 26862"/>
              <a:gd name="connsiteY1" fmla="*/ 11144 h 41564"/>
              <a:gd name="connsiteX2" fmla="*/ 663 w 26862"/>
              <a:gd name="connsiteY2" fmla="*/ 11097 h 41564"/>
              <a:gd name="connsiteX3" fmla="*/ 4789 w 26862"/>
              <a:gd name="connsiteY3" fmla="*/ 663 h 41564"/>
              <a:gd name="connsiteX4" fmla="*/ 15223 w 26862"/>
              <a:gd name="connsiteY4" fmla="*/ 4789 h 41564"/>
              <a:gd name="connsiteX5" fmla="*/ 15223 w 26862"/>
              <a:gd name="connsiteY5" fmla="*/ 4837 h 41564"/>
              <a:gd name="connsiteX6" fmla="*/ 26226 w 26862"/>
              <a:gd name="connsiteY6" fmla="*/ 30637 h 41564"/>
              <a:gd name="connsiteX7" fmla="*/ 22100 w 26862"/>
              <a:gd name="connsiteY7" fmla="*/ 40929 h 41564"/>
              <a:gd name="connsiteX8" fmla="*/ 11808 w 26862"/>
              <a:gd name="connsiteY8" fmla="*/ 36803 h 41564"/>
              <a:gd name="connsiteX9" fmla="*/ 11761 w 26862"/>
              <a:gd name="connsiteY9" fmla="*/ 36803 h 41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62" h="41564">
                <a:moveTo>
                  <a:pt x="11761" y="36803"/>
                </a:moveTo>
                <a:lnTo>
                  <a:pt x="663" y="11144"/>
                </a:lnTo>
                <a:lnTo>
                  <a:pt x="663" y="11097"/>
                </a:lnTo>
                <a:cubicBezTo>
                  <a:pt x="-1092" y="7066"/>
                  <a:pt x="758" y="2418"/>
                  <a:pt x="4789" y="663"/>
                </a:cubicBezTo>
                <a:cubicBezTo>
                  <a:pt x="8820" y="-1092"/>
                  <a:pt x="13468" y="758"/>
                  <a:pt x="15223" y="4789"/>
                </a:cubicBezTo>
                <a:lnTo>
                  <a:pt x="15223" y="4837"/>
                </a:lnTo>
                <a:lnTo>
                  <a:pt x="26226" y="30637"/>
                </a:lnTo>
                <a:cubicBezTo>
                  <a:pt x="27934" y="34621"/>
                  <a:pt x="26084" y="39221"/>
                  <a:pt x="22100" y="40929"/>
                </a:cubicBezTo>
                <a:cubicBezTo>
                  <a:pt x="18116" y="42636"/>
                  <a:pt x="13516" y="40787"/>
                  <a:pt x="11808" y="36803"/>
                </a:cubicBezTo>
                <a:lnTo>
                  <a:pt x="11761" y="36803"/>
                </a:lnTo>
                <a:close/>
              </a:path>
            </a:pathLst>
          </a:custGeom>
          <a:solidFill>
            <a:srgbClr val="FFFFFF"/>
          </a:solidFill>
          <a:ln w="4740" cap="flat">
            <a:noFill/>
            <a:prstDash val="solid"/>
            <a:miter/>
          </a:ln>
        </p:spPr>
        <p:txBody>
          <a:bodyPr rtlCol="0" anchor="ctr"/>
          <a:lstStyle/>
          <a:p>
            <a:endParaRPr lang="zh-CN" altLang="en-US" sz="1800"/>
          </a:p>
        </p:txBody>
      </p:sp>
      <p:sp>
        <p:nvSpPr>
          <p:cNvPr id="364" name="任意多边形: 形状 363"/>
          <p:cNvSpPr/>
          <p:nvPr userDrawn="1">
            <p:custDataLst>
              <p:tags r:id="rId61"/>
            </p:custDataLst>
          </p:nvPr>
        </p:nvSpPr>
        <p:spPr>
          <a:xfrm>
            <a:off x="9742805" y="4401820"/>
            <a:ext cx="20955" cy="31750"/>
          </a:xfrm>
          <a:custGeom>
            <a:avLst/>
            <a:gdLst>
              <a:gd name="connsiteX0" fmla="*/ 12128 w 27521"/>
              <a:gd name="connsiteY0" fmla="*/ 36933 h 41703"/>
              <a:gd name="connsiteX1" fmla="*/ 698 w 27521"/>
              <a:gd name="connsiteY1" fmla="*/ 11417 h 41703"/>
              <a:gd name="connsiteX2" fmla="*/ 698 w 27521"/>
              <a:gd name="connsiteY2" fmla="*/ 11369 h 41703"/>
              <a:gd name="connsiteX3" fmla="*/ 4777 w 27521"/>
              <a:gd name="connsiteY3" fmla="*/ 698 h 41703"/>
              <a:gd name="connsiteX4" fmla="*/ 15448 w 27521"/>
              <a:gd name="connsiteY4" fmla="*/ 4777 h 41703"/>
              <a:gd name="connsiteX5" fmla="*/ 15448 w 27521"/>
              <a:gd name="connsiteY5" fmla="*/ 4824 h 41703"/>
              <a:gd name="connsiteX6" fmla="*/ 26831 w 27521"/>
              <a:gd name="connsiteY6" fmla="*/ 30483 h 41703"/>
              <a:gd name="connsiteX7" fmla="*/ 22752 w 27521"/>
              <a:gd name="connsiteY7" fmla="*/ 41011 h 41703"/>
              <a:gd name="connsiteX8" fmla="*/ 12223 w 27521"/>
              <a:gd name="connsiteY8" fmla="*/ 36980 h 41703"/>
              <a:gd name="connsiteX9" fmla="*/ 12128 w 27521"/>
              <a:gd name="connsiteY9" fmla="*/ 36933 h 41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521" h="41703">
                <a:moveTo>
                  <a:pt x="12128" y="36933"/>
                </a:moveTo>
                <a:lnTo>
                  <a:pt x="698" y="11417"/>
                </a:lnTo>
                <a:lnTo>
                  <a:pt x="698" y="11369"/>
                </a:lnTo>
                <a:cubicBezTo>
                  <a:pt x="-1104" y="7291"/>
                  <a:pt x="698" y="2548"/>
                  <a:pt x="4777" y="698"/>
                </a:cubicBezTo>
                <a:cubicBezTo>
                  <a:pt x="8856" y="-1104"/>
                  <a:pt x="13599" y="698"/>
                  <a:pt x="15448" y="4777"/>
                </a:cubicBezTo>
                <a:lnTo>
                  <a:pt x="15448" y="4824"/>
                </a:lnTo>
                <a:lnTo>
                  <a:pt x="26831" y="30483"/>
                </a:lnTo>
                <a:cubicBezTo>
                  <a:pt x="28633" y="34514"/>
                  <a:pt x="26783" y="39257"/>
                  <a:pt x="22752" y="41011"/>
                </a:cubicBezTo>
                <a:cubicBezTo>
                  <a:pt x="18721" y="42814"/>
                  <a:pt x="14025" y="40964"/>
                  <a:pt x="12223" y="36980"/>
                </a:cubicBezTo>
                <a:lnTo>
                  <a:pt x="12128" y="36933"/>
                </a:lnTo>
                <a:close/>
              </a:path>
            </a:pathLst>
          </a:custGeom>
          <a:solidFill>
            <a:srgbClr val="FFFFFF"/>
          </a:solidFill>
          <a:ln w="4740" cap="flat">
            <a:noFill/>
            <a:prstDash val="solid"/>
            <a:miter/>
          </a:ln>
        </p:spPr>
        <p:txBody>
          <a:bodyPr rtlCol="0" anchor="ctr"/>
          <a:lstStyle/>
          <a:p>
            <a:endParaRPr lang="zh-CN" altLang="en-US" sz="1800"/>
          </a:p>
        </p:txBody>
      </p:sp>
      <p:sp>
        <p:nvSpPr>
          <p:cNvPr id="365" name="任意多边形: 形状 364"/>
          <p:cNvSpPr/>
          <p:nvPr userDrawn="1">
            <p:custDataLst>
              <p:tags r:id="rId62"/>
            </p:custDataLst>
          </p:nvPr>
        </p:nvSpPr>
        <p:spPr>
          <a:xfrm>
            <a:off x="9724390" y="4363085"/>
            <a:ext cx="21590" cy="32385"/>
          </a:xfrm>
          <a:custGeom>
            <a:avLst/>
            <a:gdLst>
              <a:gd name="connsiteX0" fmla="*/ 12620 w 28125"/>
              <a:gd name="connsiteY0" fmla="*/ 37113 h 41833"/>
              <a:gd name="connsiteX1" fmla="*/ 811 w 28125"/>
              <a:gd name="connsiteY1" fmla="*/ 11740 h 41833"/>
              <a:gd name="connsiteX2" fmla="*/ 763 w 28125"/>
              <a:gd name="connsiteY2" fmla="*/ 11692 h 41833"/>
              <a:gd name="connsiteX3" fmla="*/ 4747 w 28125"/>
              <a:gd name="connsiteY3" fmla="*/ 784 h 41833"/>
              <a:gd name="connsiteX4" fmla="*/ 15655 w 28125"/>
              <a:gd name="connsiteY4" fmla="*/ 4768 h 41833"/>
              <a:gd name="connsiteX5" fmla="*/ 15655 w 28125"/>
              <a:gd name="connsiteY5" fmla="*/ 4815 h 41833"/>
              <a:gd name="connsiteX6" fmla="*/ 27370 w 28125"/>
              <a:gd name="connsiteY6" fmla="*/ 30331 h 41833"/>
              <a:gd name="connsiteX7" fmla="*/ 23386 w 28125"/>
              <a:gd name="connsiteY7" fmla="*/ 41097 h 41833"/>
              <a:gd name="connsiteX8" fmla="*/ 12620 w 28125"/>
              <a:gd name="connsiteY8" fmla="*/ 37161 h 41833"/>
              <a:gd name="connsiteX9" fmla="*/ 12620 w 28125"/>
              <a:gd name="connsiteY9" fmla="*/ 37113 h 41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125" h="41833">
                <a:moveTo>
                  <a:pt x="12620" y="37113"/>
                </a:moveTo>
                <a:lnTo>
                  <a:pt x="811" y="11740"/>
                </a:lnTo>
                <a:lnTo>
                  <a:pt x="763" y="11692"/>
                </a:lnTo>
                <a:cubicBezTo>
                  <a:pt x="-1134" y="7566"/>
                  <a:pt x="621" y="2728"/>
                  <a:pt x="4747" y="784"/>
                </a:cubicBezTo>
                <a:cubicBezTo>
                  <a:pt x="8873" y="-1161"/>
                  <a:pt x="13711" y="642"/>
                  <a:pt x="15655" y="4768"/>
                </a:cubicBezTo>
                <a:lnTo>
                  <a:pt x="15655" y="4815"/>
                </a:lnTo>
                <a:lnTo>
                  <a:pt x="27370" y="30331"/>
                </a:lnTo>
                <a:cubicBezTo>
                  <a:pt x="29267" y="34410"/>
                  <a:pt x="27465" y="39247"/>
                  <a:pt x="23386" y="41097"/>
                </a:cubicBezTo>
                <a:cubicBezTo>
                  <a:pt x="19307" y="42947"/>
                  <a:pt x="14517" y="41192"/>
                  <a:pt x="12620" y="37161"/>
                </a:cubicBezTo>
                <a:lnTo>
                  <a:pt x="12620" y="37113"/>
                </a:lnTo>
                <a:close/>
              </a:path>
            </a:pathLst>
          </a:custGeom>
          <a:solidFill>
            <a:srgbClr val="FFFFFF"/>
          </a:solidFill>
          <a:ln w="4740" cap="flat">
            <a:noFill/>
            <a:prstDash val="solid"/>
            <a:miter/>
          </a:ln>
        </p:spPr>
        <p:txBody>
          <a:bodyPr rtlCol="0" anchor="ctr"/>
          <a:lstStyle/>
          <a:p>
            <a:endParaRPr lang="zh-CN" altLang="en-US" sz="1800"/>
          </a:p>
        </p:txBody>
      </p:sp>
      <p:sp>
        <p:nvSpPr>
          <p:cNvPr id="368" name="任意多边形: 形状 367"/>
          <p:cNvSpPr/>
          <p:nvPr userDrawn="1">
            <p:custDataLst>
              <p:tags r:id="rId63"/>
            </p:custDataLst>
          </p:nvPr>
        </p:nvSpPr>
        <p:spPr>
          <a:xfrm>
            <a:off x="9705975" y="4323715"/>
            <a:ext cx="22225" cy="32385"/>
          </a:xfrm>
          <a:custGeom>
            <a:avLst/>
            <a:gdLst>
              <a:gd name="connsiteX0" fmla="*/ 13067 w 28781"/>
              <a:gd name="connsiteY0" fmla="*/ 37160 h 41946"/>
              <a:gd name="connsiteX1" fmla="*/ 878 w 28781"/>
              <a:gd name="connsiteY1" fmla="*/ 12023 h 41946"/>
              <a:gd name="connsiteX2" fmla="*/ 830 w 28781"/>
              <a:gd name="connsiteY2" fmla="*/ 11976 h 41946"/>
              <a:gd name="connsiteX3" fmla="*/ 4719 w 28781"/>
              <a:gd name="connsiteY3" fmla="*/ 830 h 41946"/>
              <a:gd name="connsiteX4" fmla="*/ 15865 w 28781"/>
              <a:gd name="connsiteY4" fmla="*/ 4719 h 41946"/>
              <a:gd name="connsiteX5" fmla="*/ 15865 w 28781"/>
              <a:gd name="connsiteY5" fmla="*/ 4767 h 41946"/>
              <a:gd name="connsiteX6" fmla="*/ 27959 w 28781"/>
              <a:gd name="connsiteY6" fmla="*/ 30093 h 41946"/>
              <a:gd name="connsiteX7" fmla="*/ 24070 w 28781"/>
              <a:gd name="connsiteY7" fmla="*/ 41144 h 41946"/>
              <a:gd name="connsiteX8" fmla="*/ 13067 w 28781"/>
              <a:gd name="connsiteY8" fmla="*/ 37302 h 41946"/>
              <a:gd name="connsiteX9" fmla="*/ 13067 w 28781"/>
              <a:gd name="connsiteY9" fmla="*/ 37160 h 4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781" h="41946">
                <a:moveTo>
                  <a:pt x="13067" y="37160"/>
                </a:moveTo>
                <a:lnTo>
                  <a:pt x="878" y="12023"/>
                </a:lnTo>
                <a:lnTo>
                  <a:pt x="830" y="11976"/>
                </a:lnTo>
                <a:cubicBezTo>
                  <a:pt x="-1162" y="7850"/>
                  <a:pt x="546" y="2822"/>
                  <a:pt x="4719" y="830"/>
                </a:cubicBezTo>
                <a:cubicBezTo>
                  <a:pt x="8845" y="-1162"/>
                  <a:pt x="13873" y="546"/>
                  <a:pt x="15865" y="4719"/>
                </a:cubicBezTo>
                <a:lnTo>
                  <a:pt x="15865" y="4767"/>
                </a:lnTo>
                <a:lnTo>
                  <a:pt x="27959" y="30093"/>
                </a:lnTo>
                <a:cubicBezTo>
                  <a:pt x="29951" y="34219"/>
                  <a:pt x="28196" y="39152"/>
                  <a:pt x="24070" y="41144"/>
                </a:cubicBezTo>
                <a:cubicBezTo>
                  <a:pt x="19944" y="43088"/>
                  <a:pt x="15058" y="41381"/>
                  <a:pt x="13067" y="37302"/>
                </a:cubicBezTo>
                <a:lnTo>
                  <a:pt x="13067" y="37160"/>
                </a:lnTo>
                <a:close/>
              </a:path>
            </a:pathLst>
          </a:custGeom>
          <a:solidFill>
            <a:srgbClr val="FFFFFF"/>
          </a:solidFill>
          <a:ln w="4740" cap="flat">
            <a:noFill/>
            <a:prstDash val="solid"/>
            <a:miter/>
          </a:ln>
        </p:spPr>
        <p:txBody>
          <a:bodyPr rtlCol="0" anchor="ctr"/>
          <a:lstStyle/>
          <a:p>
            <a:endParaRPr lang="zh-CN" altLang="en-US" sz="1800"/>
          </a:p>
        </p:txBody>
      </p:sp>
      <p:sp>
        <p:nvSpPr>
          <p:cNvPr id="369" name="任意多边形: 形状 368"/>
          <p:cNvSpPr/>
          <p:nvPr userDrawn="1">
            <p:custDataLst>
              <p:tags r:id="rId64"/>
            </p:custDataLst>
          </p:nvPr>
        </p:nvSpPr>
        <p:spPr>
          <a:xfrm>
            <a:off x="9686925" y="4284980"/>
            <a:ext cx="22860" cy="32385"/>
          </a:xfrm>
          <a:custGeom>
            <a:avLst/>
            <a:gdLst>
              <a:gd name="connsiteX0" fmla="*/ 13537 w 29462"/>
              <a:gd name="connsiteY0" fmla="*/ 37277 h 42010"/>
              <a:gd name="connsiteX1" fmla="*/ 969 w 29462"/>
              <a:gd name="connsiteY1" fmla="*/ 12330 h 42010"/>
              <a:gd name="connsiteX2" fmla="*/ 921 w 29462"/>
              <a:gd name="connsiteY2" fmla="*/ 12283 h 42010"/>
              <a:gd name="connsiteX3" fmla="*/ 4668 w 29462"/>
              <a:gd name="connsiteY3" fmla="*/ 900 h 42010"/>
              <a:gd name="connsiteX4" fmla="*/ 16051 w 29462"/>
              <a:gd name="connsiteY4" fmla="*/ 4647 h 42010"/>
              <a:gd name="connsiteX5" fmla="*/ 16051 w 29462"/>
              <a:gd name="connsiteY5" fmla="*/ 4694 h 42010"/>
              <a:gd name="connsiteX6" fmla="*/ 28571 w 29462"/>
              <a:gd name="connsiteY6" fmla="*/ 29831 h 42010"/>
              <a:gd name="connsiteX7" fmla="*/ 24777 w 29462"/>
              <a:gd name="connsiteY7" fmla="*/ 41119 h 42010"/>
              <a:gd name="connsiteX8" fmla="*/ 13537 w 29462"/>
              <a:gd name="connsiteY8" fmla="*/ 37372 h 42010"/>
              <a:gd name="connsiteX9" fmla="*/ 13537 w 29462"/>
              <a:gd name="connsiteY9" fmla="*/ 37277 h 4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62" h="42010">
                <a:moveTo>
                  <a:pt x="13537" y="37277"/>
                </a:moveTo>
                <a:lnTo>
                  <a:pt x="969" y="12330"/>
                </a:lnTo>
                <a:lnTo>
                  <a:pt x="921" y="12283"/>
                </a:lnTo>
                <a:cubicBezTo>
                  <a:pt x="-1213" y="8109"/>
                  <a:pt x="494" y="2987"/>
                  <a:pt x="4668" y="900"/>
                </a:cubicBezTo>
                <a:cubicBezTo>
                  <a:pt x="8842" y="-1186"/>
                  <a:pt x="13964" y="474"/>
                  <a:pt x="16051" y="4647"/>
                </a:cubicBezTo>
                <a:lnTo>
                  <a:pt x="16051" y="4694"/>
                </a:lnTo>
                <a:lnTo>
                  <a:pt x="28571" y="29831"/>
                </a:lnTo>
                <a:cubicBezTo>
                  <a:pt x="30658" y="34005"/>
                  <a:pt x="28951" y="39032"/>
                  <a:pt x="24777" y="41119"/>
                </a:cubicBezTo>
                <a:cubicBezTo>
                  <a:pt x="20651" y="43206"/>
                  <a:pt x="15576" y="41498"/>
                  <a:pt x="13537" y="37372"/>
                </a:cubicBezTo>
                <a:lnTo>
                  <a:pt x="13537" y="37277"/>
                </a:lnTo>
                <a:close/>
              </a:path>
            </a:pathLst>
          </a:custGeom>
          <a:solidFill>
            <a:srgbClr val="FFFFFF"/>
          </a:solidFill>
          <a:ln w="4740" cap="flat">
            <a:noFill/>
            <a:prstDash val="solid"/>
            <a:miter/>
          </a:ln>
        </p:spPr>
        <p:txBody>
          <a:bodyPr rtlCol="0" anchor="ctr"/>
          <a:lstStyle/>
          <a:p>
            <a:endParaRPr lang="zh-CN" altLang="en-US" sz="1800"/>
          </a:p>
        </p:txBody>
      </p:sp>
      <p:sp>
        <p:nvSpPr>
          <p:cNvPr id="370" name="任意多边形: 形状 369"/>
          <p:cNvSpPr/>
          <p:nvPr userDrawn="1">
            <p:custDataLst>
              <p:tags r:id="rId65"/>
            </p:custDataLst>
          </p:nvPr>
        </p:nvSpPr>
        <p:spPr>
          <a:xfrm>
            <a:off x="9666605" y="4246880"/>
            <a:ext cx="23495" cy="32385"/>
          </a:xfrm>
          <a:custGeom>
            <a:avLst/>
            <a:gdLst>
              <a:gd name="connsiteX0" fmla="*/ 14045 w 30183"/>
              <a:gd name="connsiteY0" fmla="*/ 37427 h 42051"/>
              <a:gd name="connsiteX1" fmla="*/ 1050 w 30183"/>
              <a:gd name="connsiteY1" fmla="*/ 12717 h 42051"/>
              <a:gd name="connsiteX2" fmla="*/ 1002 w 30183"/>
              <a:gd name="connsiteY2" fmla="*/ 12670 h 42051"/>
              <a:gd name="connsiteX3" fmla="*/ 4607 w 30183"/>
              <a:gd name="connsiteY3" fmla="*/ 1003 h 42051"/>
              <a:gd name="connsiteX4" fmla="*/ 16274 w 30183"/>
              <a:gd name="connsiteY4" fmla="*/ 4607 h 42051"/>
              <a:gd name="connsiteX5" fmla="*/ 16274 w 30183"/>
              <a:gd name="connsiteY5" fmla="*/ 4654 h 42051"/>
              <a:gd name="connsiteX6" fmla="*/ 29222 w 30183"/>
              <a:gd name="connsiteY6" fmla="*/ 29554 h 42051"/>
              <a:gd name="connsiteX7" fmla="*/ 25570 w 30183"/>
              <a:gd name="connsiteY7" fmla="*/ 41079 h 42051"/>
              <a:gd name="connsiteX8" fmla="*/ 14045 w 30183"/>
              <a:gd name="connsiteY8" fmla="*/ 37474 h 42051"/>
              <a:gd name="connsiteX9" fmla="*/ 14045 w 30183"/>
              <a:gd name="connsiteY9" fmla="*/ 37427 h 42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183" h="42051">
                <a:moveTo>
                  <a:pt x="14045" y="37427"/>
                </a:moveTo>
                <a:lnTo>
                  <a:pt x="1050" y="12717"/>
                </a:lnTo>
                <a:lnTo>
                  <a:pt x="1002" y="12670"/>
                </a:lnTo>
                <a:cubicBezTo>
                  <a:pt x="-1227" y="8449"/>
                  <a:pt x="386" y="3232"/>
                  <a:pt x="4607" y="1003"/>
                </a:cubicBezTo>
                <a:cubicBezTo>
                  <a:pt x="8828" y="-1227"/>
                  <a:pt x="14045" y="386"/>
                  <a:pt x="16274" y="4607"/>
                </a:cubicBezTo>
                <a:lnTo>
                  <a:pt x="16274" y="4654"/>
                </a:lnTo>
                <a:lnTo>
                  <a:pt x="29222" y="29554"/>
                </a:lnTo>
                <a:cubicBezTo>
                  <a:pt x="31404" y="33727"/>
                  <a:pt x="29743" y="38897"/>
                  <a:pt x="25570" y="41079"/>
                </a:cubicBezTo>
                <a:cubicBezTo>
                  <a:pt x="21396" y="43260"/>
                  <a:pt x="16227" y="41648"/>
                  <a:pt x="14045" y="37474"/>
                </a:cubicBezTo>
                <a:lnTo>
                  <a:pt x="14045" y="37427"/>
                </a:lnTo>
                <a:close/>
              </a:path>
            </a:pathLst>
          </a:custGeom>
          <a:solidFill>
            <a:srgbClr val="FFFFFF"/>
          </a:solidFill>
          <a:ln w="4740" cap="flat">
            <a:noFill/>
            <a:prstDash val="solid"/>
            <a:miter/>
          </a:ln>
        </p:spPr>
        <p:txBody>
          <a:bodyPr rtlCol="0" anchor="ctr"/>
          <a:lstStyle/>
          <a:p>
            <a:endParaRPr lang="zh-CN" altLang="en-US" sz="1800"/>
          </a:p>
        </p:txBody>
      </p:sp>
      <p:sp>
        <p:nvSpPr>
          <p:cNvPr id="371" name="任意多边形: 形状 370"/>
          <p:cNvSpPr/>
          <p:nvPr userDrawn="1">
            <p:custDataLst>
              <p:tags r:id="rId66"/>
            </p:custDataLst>
          </p:nvPr>
        </p:nvSpPr>
        <p:spPr>
          <a:xfrm>
            <a:off x="9646285" y="4208780"/>
            <a:ext cx="23495" cy="32385"/>
          </a:xfrm>
          <a:custGeom>
            <a:avLst/>
            <a:gdLst>
              <a:gd name="connsiteX0" fmla="*/ 14546 w 30863"/>
              <a:gd name="connsiteY0" fmla="*/ 37549 h 42104"/>
              <a:gd name="connsiteX1" fmla="*/ 1124 w 30863"/>
              <a:gd name="connsiteY1" fmla="*/ 13029 h 42104"/>
              <a:gd name="connsiteX2" fmla="*/ 1077 w 30863"/>
              <a:gd name="connsiteY2" fmla="*/ 12981 h 42104"/>
              <a:gd name="connsiteX3" fmla="*/ 4539 w 30863"/>
              <a:gd name="connsiteY3" fmla="*/ 1077 h 42104"/>
              <a:gd name="connsiteX4" fmla="*/ 16443 w 30863"/>
              <a:gd name="connsiteY4" fmla="*/ 4539 h 42104"/>
              <a:gd name="connsiteX5" fmla="*/ 16443 w 30863"/>
              <a:gd name="connsiteY5" fmla="*/ 4587 h 42104"/>
              <a:gd name="connsiteX6" fmla="*/ 29818 w 30863"/>
              <a:gd name="connsiteY6" fmla="*/ 29296 h 42104"/>
              <a:gd name="connsiteX7" fmla="*/ 26308 w 30863"/>
              <a:gd name="connsiteY7" fmla="*/ 41058 h 42104"/>
              <a:gd name="connsiteX8" fmla="*/ 14546 w 30863"/>
              <a:gd name="connsiteY8" fmla="*/ 37596 h 42104"/>
              <a:gd name="connsiteX9" fmla="*/ 14546 w 30863"/>
              <a:gd name="connsiteY9" fmla="*/ 37549 h 4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863" h="42104">
                <a:moveTo>
                  <a:pt x="14546" y="37549"/>
                </a:moveTo>
                <a:lnTo>
                  <a:pt x="1124" y="13029"/>
                </a:lnTo>
                <a:lnTo>
                  <a:pt x="1077" y="12981"/>
                </a:lnTo>
                <a:cubicBezTo>
                  <a:pt x="-1247" y="8713"/>
                  <a:pt x="318" y="3401"/>
                  <a:pt x="4539" y="1077"/>
                </a:cubicBezTo>
                <a:cubicBezTo>
                  <a:pt x="8760" y="-1247"/>
                  <a:pt x="14119" y="318"/>
                  <a:pt x="16443" y="4539"/>
                </a:cubicBezTo>
                <a:lnTo>
                  <a:pt x="16443" y="4587"/>
                </a:lnTo>
                <a:lnTo>
                  <a:pt x="29818" y="29296"/>
                </a:lnTo>
                <a:cubicBezTo>
                  <a:pt x="32095" y="33517"/>
                  <a:pt x="30529" y="38782"/>
                  <a:pt x="26308" y="41058"/>
                </a:cubicBezTo>
                <a:cubicBezTo>
                  <a:pt x="22087" y="43335"/>
                  <a:pt x="16823" y="41770"/>
                  <a:pt x="14546" y="37596"/>
                </a:cubicBezTo>
                <a:lnTo>
                  <a:pt x="14546" y="37549"/>
                </a:lnTo>
                <a:close/>
              </a:path>
            </a:pathLst>
          </a:custGeom>
          <a:solidFill>
            <a:srgbClr val="FFFFFF"/>
          </a:solidFill>
          <a:ln w="4740" cap="flat">
            <a:noFill/>
            <a:prstDash val="solid"/>
            <a:miter/>
          </a:ln>
        </p:spPr>
        <p:txBody>
          <a:bodyPr rtlCol="0" anchor="ctr"/>
          <a:lstStyle/>
          <a:p>
            <a:endParaRPr lang="zh-CN" altLang="en-US" sz="1800"/>
          </a:p>
        </p:txBody>
      </p:sp>
      <p:sp>
        <p:nvSpPr>
          <p:cNvPr id="372" name="任意多边形: 形状 371"/>
          <p:cNvSpPr/>
          <p:nvPr userDrawn="1">
            <p:custDataLst>
              <p:tags r:id="rId67"/>
            </p:custDataLst>
          </p:nvPr>
        </p:nvSpPr>
        <p:spPr>
          <a:xfrm>
            <a:off x="9625330" y="4171315"/>
            <a:ext cx="24130" cy="32385"/>
          </a:xfrm>
          <a:custGeom>
            <a:avLst/>
            <a:gdLst>
              <a:gd name="connsiteX0" fmla="*/ 15060 w 31577"/>
              <a:gd name="connsiteY0" fmla="*/ 37588 h 42182"/>
              <a:gd name="connsiteX1" fmla="*/ 1211 w 31577"/>
              <a:gd name="connsiteY1" fmla="*/ 13352 h 42182"/>
              <a:gd name="connsiteX2" fmla="*/ 1163 w 31577"/>
              <a:gd name="connsiteY2" fmla="*/ 13305 h 42182"/>
              <a:gd name="connsiteX3" fmla="*/ 4483 w 31577"/>
              <a:gd name="connsiteY3" fmla="*/ 1163 h 42182"/>
              <a:gd name="connsiteX4" fmla="*/ 16625 w 31577"/>
              <a:gd name="connsiteY4" fmla="*/ 4483 h 42182"/>
              <a:gd name="connsiteX5" fmla="*/ 16625 w 31577"/>
              <a:gd name="connsiteY5" fmla="*/ 4531 h 42182"/>
              <a:gd name="connsiteX6" fmla="*/ 30426 w 31577"/>
              <a:gd name="connsiteY6" fmla="*/ 29003 h 42182"/>
              <a:gd name="connsiteX7" fmla="*/ 27059 w 31577"/>
              <a:gd name="connsiteY7" fmla="*/ 41050 h 42182"/>
              <a:gd name="connsiteX8" fmla="*/ 15060 w 31577"/>
              <a:gd name="connsiteY8" fmla="*/ 37730 h 42182"/>
              <a:gd name="connsiteX9" fmla="*/ 15060 w 31577"/>
              <a:gd name="connsiteY9" fmla="*/ 37588 h 42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77" h="42182">
                <a:moveTo>
                  <a:pt x="15060" y="37588"/>
                </a:moveTo>
                <a:lnTo>
                  <a:pt x="1211" y="13352"/>
                </a:lnTo>
                <a:lnTo>
                  <a:pt x="1163" y="13305"/>
                </a:lnTo>
                <a:cubicBezTo>
                  <a:pt x="-1255" y="9036"/>
                  <a:pt x="215" y="3582"/>
                  <a:pt x="4483" y="1163"/>
                </a:cubicBezTo>
                <a:cubicBezTo>
                  <a:pt x="8752" y="-1255"/>
                  <a:pt x="14206" y="215"/>
                  <a:pt x="16625" y="4483"/>
                </a:cubicBezTo>
                <a:lnTo>
                  <a:pt x="16625" y="4531"/>
                </a:lnTo>
                <a:lnTo>
                  <a:pt x="30426" y="29003"/>
                </a:lnTo>
                <a:cubicBezTo>
                  <a:pt x="32845" y="33272"/>
                  <a:pt x="31327" y="38631"/>
                  <a:pt x="27059" y="41050"/>
                </a:cubicBezTo>
                <a:cubicBezTo>
                  <a:pt x="22838" y="43421"/>
                  <a:pt x="17479" y="41951"/>
                  <a:pt x="15060" y="37730"/>
                </a:cubicBezTo>
                <a:lnTo>
                  <a:pt x="15060" y="37588"/>
                </a:lnTo>
                <a:close/>
              </a:path>
            </a:pathLst>
          </a:custGeom>
          <a:solidFill>
            <a:srgbClr val="FFFFFF"/>
          </a:solidFill>
          <a:ln w="4740" cap="flat">
            <a:noFill/>
            <a:prstDash val="solid"/>
            <a:miter/>
          </a:ln>
        </p:spPr>
        <p:txBody>
          <a:bodyPr rtlCol="0" anchor="ctr"/>
          <a:lstStyle/>
          <a:p>
            <a:endParaRPr lang="zh-CN" altLang="en-US" sz="1800"/>
          </a:p>
        </p:txBody>
      </p:sp>
      <p:sp>
        <p:nvSpPr>
          <p:cNvPr id="373" name="任意多边形: 形状 372"/>
          <p:cNvSpPr/>
          <p:nvPr userDrawn="1">
            <p:custDataLst>
              <p:tags r:id="rId68"/>
            </p:custDataLst>
          </p:nvPr>
        </p:nvSpPr>
        <p:spPr>
          <a:xfrm>
            <a:off x="9603105" y="4133850"/>
            <a:ext cx="24765" cy="32385"/>
          </a:xfrm>
          <a:custGeom>
            <a:avLst/>
            <a:gdLst>
              <a:gd name="connsiteX0" fmla="*/ 15598 w 32301"/>
              <a:gd name="connsiteY0" fmla="*/ 37747 h 42168"/>
              <a:gd name="connsiteX1" fmla="*/ 1323 w 32301"/>
              <a:gd name="connsiteY1" fmla="*/ 13749 h 42168"/>
              <a:gd name="connsiteX2" fmla="*/ 1276 w 32301"/>
              <a:gd name="connsiteY2" fmla="*/ 13654 h 42168"/>
              <a:gd name="connsiteX3" fmla="*/ 4406 w 32301"/>
              <a:gd name="connsiteY3" fmla="*/ 1275 h 42168"/>
              <a:gd name="connsiteX4" fmla="*/ 16784 w 32301"/>
              <a:gd name="connsiteY4" fmla="*/ 4406 h 42168"/>
              <a:gd name="connsiteX5" fmla="*/ 16784 w 32301"/>
              <a:gd name="connsiteY5" fmla="*/ 4453 h 42168"/>
              <a:gd name="connsiteX6" fmla="*/ 31060 w 32301"/>
              <a:gd name="connsiteY6" fmla="*/ 28641 h 42168"/>
              <a:gd name="connsiteX7" fmla="*/ 27882 w 32301"/>
              <a:gd name="connsiteY7" fmla="*/ 40925 h 42168"/>
              <a:gd name="connsiteX8" fmla="*/ 15598 w 32301"/>
              <a:gd name="connsiteY8" fmla="*/ 37795 h 42168"/>
              <a:gd name="connsiteX9" fmla="*/ 15598 w 32301"/>
              <a:gd name="connsiteY9" fmla="*/ 37747 h 42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301" h="42168">
                <a:moveTo>
                  <a:pt x="15598" y="37747"/>
                </a:moveTo>
                <a:lnTo>
                  <a:pt x="1323" y="13749"/>
                </a:lnTo>
                <a:lnTo>
                  <a:pt x="1276" y="13654"/>
                </a:lnTo>
                <a:cubicBezTo>
                  <a:pt x="-1286" y="9386"/>
                  <a:pt x="137" y="3789"/>
                  <a:pt x="4406" y="1275"/>
                </a:cubicBezTo>
                <a:cubicBezTo>
                  <a:pt x="8674" y="-1286"/>
                  <a:pt x="14271" y="137"/>
                  <a:pt x="16784" y="4406"/>
                </a:cubicBezTo>
                <a:lnTo>
                  <a:pt x="16784" y="4453"/>
                </a:lnTo>
                <a:lnTo>
                  <a:pt x="31060" y="28641"/>
                </a:lnTo>
                <a:cubicBezTo>
                  <a:pt x="33574" y="32910"/>
                  <a:pt x="32151" y="38411"/>
                  <a:pt x="27882" y="40925"/>
                </a:cubicBezTo>
                <a:cubicBezTo>
                  <a:pt x="23614" y="43439"/>
                  <a:pt x="18160" y="42016"/>
                  <a:pt x="15598" y="37795"/>
                </a:cubicBezTo>
                <a:lnTo>
                  <a:pt x="15598" y="37747"/>
                </a:lnTo>
                <a:close/>
              </a:path>
            </a:pathLst>
          </a:custGeom>
          <a:solidFill>
            <a:srgbClr val="FFFFFF"/>
          </a:solidFill>
          <a:ln w="4740" cap="flat">
            <a:noFill/>
            <a:prstDash val="solid"/>
            <a:miter/>
          </a:ln>
        </p:spPr>
        <p:txBody>
          <a:bodyPr rtlCol="0" anchor="ctr"/>
          <a:lstStyle/>
          <a:p>
            <a:endParaRPr lang="zh-CN" altLang="en-US" sz="1800"/>
          </a:p>
        </p:txBody>
      </p:sp>
      <p:sp>
        <p:nvSpPr>
          <p:cNvPr id="374" name="任意多边形: 形状 373"/>
          <p:cNvSpPr/>
          <p:nvPr userDrawn="1">
            <p:custDataLst>
              <p:tags r:id="rId69"/>
            </p:custDataLst>
          </p:nvPr>
        </p:nvSpPr>
        <p:spPr>
          <a:xfrm>
            <a:off x="9580880" y="4097020"/>
            <a:ext cx="25400" cy="32385"/>
          </a:xfrm>
          <a:custGeom>
            <a:avLst/>
            <a:gdLst>
              <a:gd name="connsiteX0" fmla="*/ 16178 w 33090"/>
              <a:gd name="connsiteY0" fmla="*/ 37852 h 42177"/>
              <a:gd name="connsiteX1" fmla="*/ 1428 w 33090"/>
              <a:gd name="connsiteY1" fmla="*/ 14139 h 42177"/>
              <a:gd name="connsiteX2" fmla="*/ 1381 w 33090"/>
              <a:gd name="connsiteY2" fmla="*/ 14044 h 42177"/>
              <a:gd name="connsiteX3" fmla="*/ 4321 w 33090"/>
              <a:gd name="connsiteY3" fmla="*/ 1381 h 42177"/>
              <a:gd name="connsiteX4" fmla="*/ 16985 w 33090"/>
              <a:gd name="connsiteY4" fmla="*/ 4321 h 42177"/>
              <a:gd name="connsiteX5" fmla="*/ 17032 w 33090"/>
              <a:gd name="connsiteY5" fmla="*/ 4369 h 42177"/>
              <a:gd name="connsiteX6" fmla="*/ 31734 w 33090"/>
              <a:gd name="connsiteY6" fmla="*/ 28319 h 42177"/>
              <a:gd name="connsiteX7" fmla="*/ 28746 w 33090"/>
              <a:gd name="connsiteY7" fmla="*/ 40840 h 42177"/>
              <a:gd name="connsiteX8" fmla="*/ 16226 w 33090"/>
              <a:gd name="connsiteY8" fmla="*/ 37900 h 42177"/>
              <a:gd name="connsiteX9" fmla="*/ 16178 w 33090"/>
              <a:gd name="connsiteY9" fmla="*/ 37852 h 42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090" h="42177">
                <a:moveTo>
                  <a:pt x="16178" y="37852"/>
                </a:moveTo>
                <a:lnTo>
                  <a:pt x="1428" y="14139"/>
                </a:lnTo>
                <a:lnTo>
                  <a:pt x="1381" y="14044"/>
                </a:lnTo>
                <a:cubicBezTo>
                  <a:pt x="-1275" y="9728"/>
                  <a:pt x="5" y="4084"/>
                  <a:pt x="4321" y="1381"/>
                </a:cubicBezTo>
                <a:cubicBezTo>
                  <a:pt x="8637" y="-1275"/>
                  <a:pt x="14281" y="5"/>
                  <a:pt x="16985" y="4321"/>
                </a:cubicBezTo>
                <a:lnTo>
                  <a:pt x="17032" y="4369"/>
                </a:lnTo>
                <a:lnTo>
                  <a:pt x="31734" y="28319"/>
                </a:lnTo>
                <a:cubicBezTo>
                  <a:pt x="34390" y="32588"/>
                  <a:pt x="33015" y="38232"/>
                  <a:pt x="28746" y="40840"/>
                </a:cubicBezTo>
                <a:cubicBezTo>
                  <a:pt x="24478" y="43449"/>
                  <a:pt x="18881" y="42121"/>
                  <a:pt x="16226" y="37900"/>
                </a:cubicBezTo>
                <a:lnTo>
                  <a:pt x="16178" y="37852"/>
                </a:lnTo>
                <a:close/>
              </a:path>
            </a:pathLst>
          </a:custGeom>
          <a:solidFill>
            <a:srgbClr val="FFFFFF"/>
          </a:solidFill>
          <a:ln w="4740" cap="flat">
            <a:noFill/>
            <a:prstDash val="solid"/>
            <a:miter/>
          </a:ln>
        </p:spPr>
        <p:txBody>
          <a:bodyPr rtlCol="0" anchor="ctr"/>
          <a:lstStyle/>
          <a:p>
            <a:endParaRPr lang="zh-CN" altLang="en-US" sz="1800"/>
          </a:p>
        </p:txBody>
      </p:sp>
      <p:sp>
        <p:nvSpPr>
          <p:cNvPr id="375" name="任意多边形: 形状 374"/>
          <p:cNvSpPr/>
          <p:nvPr userDrawn="1">
            <p:custDataLst>
              <p:tags r:id="rId70"/>
            </p:custDataLst>
          </p:nvPr>
        </p:nvSpPr>
        <p:spPr>
          <a:xfrm>
            <a:off x="9557385" y="4060825"/>
            <a:ext cx="26035" cy="32385"/>
          </a:xfrm>
          <a:custGeom>
            <a:avLst/>
            <a:gdLst>
              <a:gd name="connsiteX0" fmla="*/ 16723 w 33838"/>
              <a:gd name="connsiteY0" fmla="*/ 37923 h 42235"/>
              <a:gd name="connsiteX1" fmla="*/ 1547 w 33838"/>
              <a:gd name="connsiteY1" fmla="*/ 14494 h 42235"/>
              <a:gd name="connsiteX2" fmla="*/ 1499 w 33838"/>
              <a:gd name="connsiteY2" fmla="*/ 14399 h 42235"/>
              <a:gd name="connsiteX3" fmla="*/ 4250 w 33838"/>
              <a:gd name="connsiteY3" fmla="*/ 1499 h 42235"/>
              <a:gd name="connsiteX4" fmla="*/ 17150 w 33838"/>
              <a:gd name="connsiteY4" fmla="*/ 4250 h 42235"/>
              <a:gd name="connsiteX5" fmla="*/ 17198 w 33838"/>
              <a:gd name="connsiteY5" fmla="*/ 4297 h 42235"/>
              <a:gd name="connsiteX6" fmla="*/ 32374 w 33838"/>
              <a:gd name="connsiteY6" fmla="*/ 27963 h 42235"/>
              <a:gd name="connsiteX7" fmla="*/ 29576 w 33838"/>
              <a:gd name="connsiteY7" fmla="*/ 40769 h 42235"/>
              <a:gd name="connsiteX8" fmla="*/ 16818 w 33838"/>
              <a:gd name="connsiteY8" fmla="*/ 38018 h 42235"/>
              <a:gd name="connsiteX9" fmla="*/ 16723 w 33838"/>
              <a:gd name="connsiteY9" fmla="*/ 37923 h 4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838" h="42235">
                <a:moveTo>
                  <a:pt x="16723" y="37923"/>
                </a:moveTo>
                <a:lnTo>
                  <a:pt x="1547" y="14494"/>
                </a:lnTo>
                <a:lnTo>
                  <a:pt x="1499" y="14399"/>
                </a:lnTo>
                <a:cubicBezTo>
                  <a:pt x="-1299" y="10083"/>
                  <a:pt x="-66" y="4297"/>
                  <a:pt x="4250" y="1499"/>
                </a:cubicBezTo>
                <a:cubicBezTo>
                  <a:pt x="8566" y="-1299"/>
                  <a:pt x="14352" y="-66"/>
                  <a:pt x="17150" y="4250"/>
                </a:cubicBezTo>
                <a:lnTo>
                  <a:pt x="17198" y="4297"/>
                </a:lnTo>
                <a:lnTo>
                  <a:pt x="32374" y="27963"/>
                </a:lnTo>
                <a:cubicBezTo>
                  <a:pt x="35125" y="32279"/>
                  <a:pt x="33892" y="37971"/>
                  <a:pt x="29576" y="40769"/>
                </a:cubicBezTo>
                <a:cubicBezTo>
                  <a:pt x="25308" y="43520"/>
                  <a:pt x="19569" y="42286"/>
                  <a:pt x="16818" y="38018"/>
                </a:cubicBezTo>
                <a:lnTo>
                  <a:pt x="16723" y="37923"/>
                </a:lnTo>
                <a:close/>
              </a:path>
            </a:pathLst>
          </a:custGeom>
          <a:solidFill>
            <a:srgbClr val="FFFFFF"/>
          </a:solidFill>
          <a:ln w="4740" cap="flat">
            <a:noFill/>
            <a:prstDash val="solid"/>
            <a:miter/>
          </a:ln>
        </p:spPr>
        <p:txBody>
          <a:bodyPr rtlCol="0" anchor="ctr"/>
          <a:lstStyle/>
          <a:p>
            <a:endParaRPr lang="zh-CN" altLang="en-US" sz="1800"/>
          </a:p>
        </p:txBody>
      </p:sp>
      <p:sp>
        <p:nvSpPr>
          <p:cNvPr id="179" name="任意多边形: 形状 178"/>
          <p:cNvSpPr/>
          <p:nvPr userDrawn="1">
            <p:custDataLst>
              <p:tags r:id="rId71"/>
            </p:custDataLst>
          </p:nvPr>
        </p:nvSpPr>
        <p:spPr>
          <a:xfrm>
            <a:off x="9924415" y="4958080"/>
            <a:ext cx="70485" cy="98425"/>
          </a:xfrm>
          <a:custGeom>
            <a:avLst/>
            <a:gdLst>
              <a:gd name="connsiteX0" fmla="*/ 84952 w 91975"/>
              <a:gd name="connsiteY0" fmla="*/ 127722 h 127722"/>
              <a:gd name="connsiteX1" fmla="*/ 80257 w 91975"/>
              <a:gd name="connsiteY1" fmla="*/ 125920 h 127722"/>
              <a:gd name="connsiteX2" fmla="*/ 2334 w 91975"/>
              <a:gd name="connsiteY2" fmla="*/ 55775 h 127722"/>
              <a:gd name="connsiteX3" fmla="*/ 1812 w 91975"/>
              <a:gd name="connsiteY3" fmla="*/ 45863 h 127722"/>
              <a:gd name="connsiteX4" fmla="*/ 11724 w 91975"/>
              <a:gd name="connsiteY4" fmla="*/ 45341 h 127722"/>
              <a:gd name="connsiteX5" fmla="*/ 77364 w 91975"/>
              <a:gd name="connsiteY5" fmla="*/ 104388 h 127722"/>
              <a:gd name="connsiteX6" fmla="*/ 73664 w 91975"/>
              <a:gd name="connsiteY6" fmla="*/ 7257 h 127722"/>
              <a:gd name="connsiteX7" fmla="*/ 80399 w 91975"/>
              <a:gd name="connsiteY7" fmla="*/ 1 h 127722"/>
              <a:gd name="connsiteX8" fmla="*/ 87655 w 91975"/>
              <a:gd name="connsiteY8" fmla="*/ 6735 h 127722"/>
              <a:gd name="connsiteX9" fmla="*/ 91972 w 91975"/>
              <a:gd name="connsiteY9" fmla="*/ 120419 h 127722"/>
              <a:gd name="connsiteX10" fmla="*/ 87940 w 91975"/>
              <a:gd name="connsiteY10" fmla="*/ 127011 h 127722"/>
              <a:gd name="connsiteX11" fmla="*/ 84952 w 91975"/>
              <a:gd name="connsiteY11" fmla="*/ 127722 h 127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1975" h="127722">
                <a:moveTo>
                  <a:pt x="84952" y="127722"/>
                </a:moveTo>
                <a:cubicBezTo>
                  <a:pt x="83245" y="127722"/>
                  <a:pt x="81585" y="127106"/>
                  <a:pt x="80257" y="125920"/>
                </a:cubicBezTo>
                <a:lnTo>
                  <a:pt x="2334" y="55775"/>
                </a:lnTo>
                <a:cubicBezTo>
                  <a:pt x="-559" y="53167"/>
                  <a:pt x="-796" y="48756"/>
                  <a:pt x="1812" y="45863"/>
                </a:cubicBezTo>
                <a:cubicBezTo>
                  <a:pt x="4420" y="42970"/>
                  <a:pt x="8831" y="42780"/>
                  <a:pt x="11724" y="45341"/>
                </a:cubicBezTo>
                <a:lnTo>
                  <a:pt x="77364" y="104388"/>
                </a:lnTo>
                <a:lnTo>
                  <a:pt x="73664" y="7257"/>
                </a:lnTo>
                <a:cubicBezTo>
                  <a:pt x="73522" y="3368"/>
                  <a:pt x="76510" y="143"/>
                  <a:pt x="80399" y="1"/>
                </a:cubicBezTo>
                <a:cubicBezTo>
                  <a:pt x="84288" y="-47"/>
                  <a:pt x="87513" y="2846"/>
                  <a:pt x="87655" y="6735"/>
                </a:cubicBezTo>
                <a:lnTo>
                  <a:pt x="91972" y="120419"/>
                </a:lnTo>
                <a:cubicBezTo>
                  <a:pt x="92066" y="123217"/>
                  <a:pt x="90501" y="125825"/>
                  <a:pt x="87940" y="127011"/>
                </a:cubicBezTo>
                <a:cubicBezTo>
                  <a:pt x="86991" y="127485"/>
                  <a:pt x="85996" y="127722"/>
                  <a:pt x="84952" y="127722"/>
                </a:cubicBezTo>
                <a:close/>
              </a:path>
            </a:pathLst>
          </a:custGeom>
          <a:solidFill>
            <a:srgbClr val="FFFFFF"/>
          </a:solidFill>
          <a:ln w="4740" cap="flat">
            <a:noFill/>
            <a:prstDash val="solid"/>
            <a:miter/>
          </a:ln>
        </p:spPr>
        <p:txBody>
          <a:bodyPr rtlCol="0" anchor="ctr"/>
          <a:lstStyle/>
          <a:p>
            <a:endParaRPr lang="zh-CN" altLang="en-US" sz="1800"/>
          </a:p>
        </p:txBody>
      </p:sp>
      <p:sp>
        <p:nvSpPr>
          <p:cNvPr id="519" name="任意多边形: 形状 518"/>
          <p:cNvSpPr/>
          <p:nvPr userDrawn="1">
            <p:custDataLst>
              <p:tags r:id="rId72"/>
            </p:custDataLst>
          </p:nvPr>
        </p:nvSpPr>
        <p:spPr>
          <a:xfrm rot="960000">
            <a:off x="9803765" y="5083175"/>
            <a:ext cx="97790" cy="74295"/>
          </a:xfrm>
          <a:custGeom>
            <a:avLst/>
            <a:gdLst>
              <a:gd name="connsiteX0" fmla="*/ 120216 w 127234"/>
              <a:gd name="connsiteY0" fmla="*/ 96426 h 96426"/>
              <a:gd name="connsiteX1" fmla="*/ 119504 w 127234"/>
              <a:gd name="connsiteY1" fmla="*/ 96379 h 96426"/>
              <a:gd name="connsiteX2" fmla="*/ 6295 w 127234"/>
              <a:gd name="connsiteY2" fmla="*/ 85186 h 96426"/>
              <a:gd name="connsiteX3" fmla="*/ 34 w 127234"/>
              <a:gd name="connsiteY3" fmla="*/ 77550 h 96426"/>
              <a:gd name="connsiteX4" fmla="*/ 7670 w 127234"/>
              <a:gd name="connsiteY4" fmla="*/ 71290 h 96426"/>
              <a:gd name="connsiteX5" fmla="*/ 103663 w 127234"/>
              <a:gd name="connsiteY5" fmla="*/ 80775 h 96426"/>
              <a:gd name="connsiteX6" fmla="*/ 44853 w 127234"/>
              <a:gd name="connsiteY6" fmla="*/ 11531 h 96426"/>
              <a:gd name="connsiteX7" fmla="*/ 45660 w 127234"/>
              <a:gd name="connsiteY7" fmla="*/ 1666 h 96426"/>
              <a:gd name="connsiteX8" fmla="*/ 55525 w 127234"/>
              <a:gd name="connsiteY8" fmla="*/ 2473 h 96426"/>
              <a:gd name="connsiteX9" fmla="*/ 125575 w 127234"/>
              <a:gd name="connsiteY9" fmla="*/ 84901 h 96426"/>
              <a:gd name="connsiteX10" fmla="*/ 126429 w 127234"/>
              <a:gd name="connsiteY10" fmla="*/ 92680 h 96426"/>
              <a:gd name="connsiteX11" fmla="*/ 120216 w 127234"/>
              <a:gd name="connsiteY11" fmla="*/ 96426 h 9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234" h="96426">
                <a:moveTo>
                  <a:pt x="120216" y="96426"/>
                </a:moveTo>
                <a:cubicBezTo>
                  <a:pt x="119978" y="96426"/>
                  <a:pt x="119741" y="96426"/>
                  <a:pt x="119504" y="96379"/>
                </a:cubicBezTo>
                <a:lnTo>
                  <a:pt x="6295" y="85186"/>
                </a:lnTo>
                <a:cubicBezTo>
                  <a:pt x="2453" y="84806"/>
                  <a:pt x="-345" y="81392"/>
                  <a:pt x="34" y="77550"/>
                </a:cubicBezTo>
                <a:cubicBezTo>
                  <a:pt x="414" y="73709"/>
                  <a:pt x="3829" y="70863"/>
                  <a:pt x="7670" y="71290"/>
                </a:cubicBezTo>
                <a:lnTo>
                  <a:pt x="103663" y="80775"/>
                </a:lnTo>
                <a:lnTo>
                  <a:pt x="44853" y="11531"/>
                </a:lnTo>
                <a:cubicBezTo>
                  <a:pt x="42340" y="8591"/>
                  <a:pt x="42719" y="4180"/>
                  <a:pt x="45660" y="1666"/>
                </a:cubicBezTo>
                <a:cubicBezTo>
                  <a:pt x="48600" y="-847"/>
                  <a:pt x="53011" y="-468"/>
                  <a:pt x="55525" y="2473"/>
                </a:cubicBezTo>
                <a:lnTo>
                  <a:pt x="125575" y="84901"/>
                </a:lnTo>
                <a:cubicBezTo>
                  <a:pt x="127425" y="87083"/>
                  <a:pt x="127756" y="90166"/>
                  <a:pt x="126429" y="92680"/>
                </a:cubicBezTo>
                <a:cubicBezTo>
                  <a:pt x="125195" y="94956"/>
                  <a:pt x="122777" y="96426"/>
                  <a:pt x="120216" y="96426"/>
                </a:cubicBezTo>
                <a:close/>
              </a:path>
            </a:pathLst>
          </a:custGeom>
          <a:solidFill>
            <a:srgbClr val="FFFFFF"/>
          </a:solidFill>
          <a:ln w="4740" cap="flat">
            <a:noFill/>
            <a:prstDash val="solid"/>
            <a:miter/>
          </a:ln>
        </p:spPr>
        <p:txBody>
          <a:bodyPr rtlCol="0" anchor="ctr"/>
          <a:lstStyle/>
          <a:p>
            <a:endParaRPr lang="zh-CN" altLang="en-US" sz="1800"/>
          </a:p>
        </p:txBody>
      </p:sp>
      <p:sp>
        <p:nvSpPr>
          <p:cNvPr id="539" name="任意多边形: 形状 538"/>
          <p:cNvSpPr/>
          <p:nvPr userDrawn="1">
            <p:custDataLst>
              <p:tags r:id="rId73"/>
            </p:custDataLst>
          </p:nvPr>
        </p:nvSpPr>
        <p:spPr>
          <a:xfrm>
            <a:off x="11363960" y="4010025"/>
            <a:ext cx="450215" cy="290195"/>
          </a:xfrm>
          <a:custGeom>
            <a:avLst/>
            <a:gdLst>
              <a:gd name="connsiteX0" fmla="*/ 47 w 562393"/>
              <a:gd name="connsiteY0" fmla="*/ 362772 h 362772"/>
              <a:gd name="connsiteX1" fmla="*/ 562394 w 562393"/>
              <a:gd name="connsiteY1" fmla="*/ 362772 h 362772"/>
              <a:gd name="connsiteX2" fmla="*/ 562394 w 562393"/>
              <a:gd name="connsiteY2" fmla="*/ 32725 h 362772"/>
              <a:gd name="connsiteX3" fmla="*/ 529669 w 562393"/>
              <a:gd name="connsiteY3" fmla="*/ 0 h 362772"/>
              <a:gd name="connsiteX4" fmla="*/ 48091 w 562393"/>
              <a:gd name="connsiteY4" fmla="*/ 0 h 362772"/>
              <a:gd name="connsiteX5" fmla="*/ 0 w 562393"/>
              <a:gd name="connsiteY5" fmla="*/ 48091 h 362772"/>
              <a:gd name="connsiteX6" fmla="*/ 0 w 562393"/>
              <a:gd name="connsiteY6" fmla="*/ 362772 h 36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2393" h="362772">
                <a:moveTo>
                  <a:pt x="47" y="362772"/>
                </a:moveTo>
                <a:lnTo>
                  <a:pt x="562394" y="362772"/>
                </a:lnTo>
                <a:lnTo>
                  <a:pt x="562394" y="32725"/>
                </a:lnTo>
                <a:cubicBezTo>
                  <a:pt x="562394" y="14655"/>
                  <a:pt x="547739" y="0"/>
                  <a:pt x="529669" y="0"/>
                </a:cubicBezTo>
                <a:lnTo>
                  <a:pt x="48091" y="0"/>
                </a:lnTo>
                <a:cubicBezTo>
                  <a:pt x="21532" y="0"/>
                  <a:pt x="0" y="21532"/>
                  <a:pt x="0" y="48091"/>
                </a:cubicBezTo>
                <a:lnTo>
                  <a:pt x="0" y="362772"/>
                </a:lnTo>
                <a:close/>
              </a:path>
            </a:pathLst>
          </a:custGeom>
          <a:solidFill>
            <a:srgbClr val="7D97F4"/>
          </a:solidFill>
          <a:ln w="4740" cap="flat">
            <a:noFill/>
            <a:prstDash val="solid"/>
            <a:miter/>
          </a:ln>
        </p:spPr>
        <p:txBody>
          <a:bodyPr rtlCol="0" anchor="ctr"/>
          <a:lstStyle/>
          <a:p>
            <a:endParaRPr lang="zh-CN" altLang="en-US" sz="1800"/>
          </a:p>
        </p:txBody>
      </p:sp>
      <p:sp>
        <p:nvSpPr>
          <p:cNvPr id="540" name="任意多边形: 形状 539"/>
          <p:cNvSpPr/>
          <p:nvPr userDrawn="1">
            <p:custDataLst>
              <p:tags r:id="rId74"/>
            </p:custDataLst>
          </p:nvPr>
        </p:nvSpPr>
        <p:spPr>
          <a:xfrm>
            <a:off x="11397615" y="4004945"/>
            <a:ext cx="416560" cy="290195"/>
          </a:xfrm>
          <a:custGeom>
            <a:avLst/>
            <a:gdLst>
              <a:gd name="connsiteX0" fmla="*/ 0 w 520231"/>
              <a:gd name="connsiteY0" fmla="*/ 362772 h 362772"/>
              <a:gd name="connsiteX1" fmla="*/ 520231 w 520231"/>
              <a:gd name="connsiteY1" fmla="*/ 362772 h 362772"/>
              <a:gd name="connsiteX2" fmla="*/ 520231 w 520231"/>
              <a:gd name="connsiteY2" fmla="*/ 0 h 362772"/>
              <a:gd name="connsiteX3" fmla="*/ 48091 w 520231"/>
              <a:gd name="connsiteY3" fmla="*/ 0 h 362772"/>
              <a:gd name="connsiteX4" fmla="*/ 0 w 520231"/>
              <a:gd name="connsiteY4" fmla="*/ 48091 h 362772"/>
              <a:gd name="connsiteX5" fmla="*/ 0 w 520231"/>
              <a:gd name="connsiteY5" fmla="*/ 362772 h 36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0231" h="362772">
                <a:moveTo>
                  <a:pt x="0" y="362772"/>
                </a:moveTo>
                <a:lnTo>
                  <a:pt x="520231" y="362772"/>
                </a:lnTo>
                <a:lnTo>
                  <a:pt x="520231" y="0"/>
                </a:lnTo>
                <a:lnTo>
                  <a:pt x="48091" y="0"/>
                </a:lnTo>
                <a:cubicBezTo>
                  <a:pt x="21532" y="0"/>
                  <a:pt x="0" y="21532"/>
                  <a:pt x="0" y="48091"/>
                </a:cubicBezTo>
                <a:lnTo>
                  <a:pt x="0" y="362772"/>
                </a:lnTo>
                <a:close/>
              </a:path>
            </a:pathLst>
          </a:custGeom>
          <a:solidFill>
            <a:srgbClr val="91B3FA"/>
          </a:solidFill>
          <a:ln w="4740" cap="flat">
            <a:noFill/>
            <a:prstDash val="solid"/>
            <a:miter/>
          </a:ln>
        </p:spPr>
        <p:txBody>
          <a:bodyPr rtlCol="0" anchor="ctr"/>
          <a:lstStyle/>
          <a:p>
            <a:endParaRPr lang="zh-CN" altLang="en-US" sz="1800"/>
          </a:p>
        </p:txBody>
      </p:sp>
      <p:sp>
        <p:nvSpPr>
          <p:cNvPr id="541" name="任意多边形: 形状 540"/>
          <p:cNvSpPr/>
          <p:nvPr userDrawn="1">
            <p:custDataLst>
              <p:tags r:id="rId75"/>
            </p:custDataLst>
          </p:nvPr>
        </p:nvSpPr>
        <p:spPr>
          <a:xfrm>
            <a:off x="10859770" y="3623310"/>
            <a:ext cx="18415" cy="170815"/>
          </a:xfrm>
          <a:custGeom>
            <a:avLst/>
            <a:gdLst>
              <a:gd name="connsiteX0" fmla="*/ 0 w 23097"/>
              <a:gd name="connsiteY0" fmla="*/ 213566 h 213565"/>
              <a:gd name="connsiteX1" fmla="*/ 23097 w 23097"/>
              <a:gd name="connsiteY1" fmla="*/ 213566 h 213565"/>
              <a:gd name="connsiteX2" fmla="*/ 23097 w 23097"/>
              <a:gd name="connsiteY2" fmla="*/ 0 h 213565"/>
              <a:gd name="connsiteX3" fmla="*/ 0 w 23097"/>
              <a:gd name="connsiteY3" fmla="*/ 0 h 213565"/>
            </a:gdLst>
            <a:ahLst/>
            <a:cxnLst>
              <a:cxn ang="0">
                <a:pos x="connsiteX0" y="connsiteY0"/>
              </a:cxn>
              <a:cxn ang="0">
                <a:pos x="connsiteX1" y="connsiteY1"/>
              </a:cxn>
              <a:cxn ang="0">
                <a:pos x="connsiteX2" y="connsiteY2"/>
              </a:cxn>
              <a:cxn ang="0">
                <a:pos x="connsiteX3" y="connsiteY3"/>
              </a:cxn>
            </a:cxnLst>
            <a:rect l="l" t="t" r="r" b="b"/>
            <a:pathLst>
              <a:path w="23097" h="213565">
                <a:moveTo>
                  <a:pt x="0" y="213566"/>
                </a:moveTo>
                <a:lnTo>
                  <a:pt x="23097" y="213566"/>
                </a:lnTo>
                <a:lnTo>
                  <a:pt x="23097" y="0"/>
                </a:lnTo>
                <a:lnTo>
                  <a:pt x="0" y="0"/>
                </a:lnTo>
                <a:close/>
              </a:path>
            </a:pathLst>
          </a:custGeom>
          <a:gradFill>
            <a:gsLst>
              <a:gs pos="0">
                <a:srgbClr val="09005D"/>
              </a:gs>
              <a:gs pos="50000">
                <a:srgbClr val="110777"/>
              </a:gs>
              <a:gs pos="100000">
                <a:srgbClr val="1A0F91"/>
              </a:gs>
            </a:gsLst>
            <a:lin ang="1938066" scaled="1"/>
          </a:gradFill>
          <a:ln w="4740" cap="flat">
            <a:noFill/>
            <a:prstDash val="solid"/>
            <a:miter/>
          </a:ln>
        </p:spPr>
        <p:txBody>
          <a:bodyPr rtlCol="0" anchor="ctr"/>
          <a:lstStyle/>
          <a:p>
            <a:endParaRPr lang="zh-CN" altLang="en-US" sz="1800"/>
          </a:p>
        </p:txBody>
      </p:sp>
      <p:sp>
        <p:nvSpPr>
          <p:cNvPr id="542" name="任意多边形: 形状 541"/>
          <p:cNvSpPr/>
          <p:nvPr userDrawn="1">
            <p:custDataLst>
              <p:tags r:id="rId76"/>
            </p:custDataLst>
          </p:nvPr>
        </p:nvSpPr>
        <p:spPr>
          <a:xfrm>
            <a:off x="10845800" y="3623310"/>
            <a:ext cx="50165" cy="12065"/>
          </a:xfrm>
          <a:custGeom>
            <a:avLst/>
            <a:gdLst>
              <a:gd name="connsiteX0" fmla="*/ 0 w 63031"/>
              <a:gd name="connsiteY0" fmla="*/ 14797 h 14797"/>
              <a:gd name="connsiteX1" fmla="*/ 63031 w 63031"/>
              <a:gd name="connsiteY1" fmla="*/ 14797 h 14797"/>
              <a:gd name="connsiteX2" fmla="*/ 63031 w 63031"/>
              <a:gd name="connsiteY2" fmla="*/ 11857 h 14797"/>
              <a:gd name="connsiteX3" fmla="*/ 51174 w 63031"/>
              <a:gd name="connsiteY3" fmla="*/ 0 h 14797"/>
              <a:gd name="connsiteX4" fmla="*/ 11857 w 63031"/>
              <a:gd name="connsiteY4" fmla="*/ 0 h 14797"/>
              <a:gd name="connsiteX5" fmla="*/ 0 w 63031"/>
              <a:gd name="connsiteY5" fmla="*/ 11857 h 14797"/>
              <a:gd name="connsiteX6" fmla="*/ 0 w 63031"/>
              <a:gd name="connsiteY6" fmla="*/ 14797 h 14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031" h="14797">
                <a:moveTo>
                  <a:pt x="0" y="14797"/>
                </a:moveTo>
                <a:lnTo>
                  <a:pt x="63031" y="14797"/>
                </a:lnTo>
                <a:lnTo>
                  <a:pt x="63031" y="11857"/>
                </a:lnTo>
                <a:cubicBezTo>
                  <a:pt x="63031" y="5312"/>
                  <a:pt x="57719" y="0"/>
                  <a:pt x="51174" y="0"/>
                </a:cubicBezTo>
                <a:lnTo>
                  <a:pt x="11857" y="0"/>
                </a:lnTo>
                <a:cubicBezTo>
                  <a:pt x="5312" y="0"/>
                  <a:pt x="0" y="5312"/>
                  <a:pt x="0" y="11857"/>
                </a:cubicBezTo>
                <a:lnTo>
                  <a:pt x="0" y="14797"/>
                </a:lnTo>
                <a:close/>
              </a:path>
            </a:pathLst>
          </a:custGeom>
          <a:gradFill>
            <a:gsLst>
              <a:gs pos="0">
                <a:srgbClr val="233894"/>
              </a:gs>
              <a:gs pos="99640">
                <a:srgbClr val="DD397A"/>
              </a:gs>
            </a:gsLst>
            <a:lin ang="6917015" scaled="1"/>
          </a:gradFill>
          <a:ln w="4740" cap="flat">
            <a:noFill/>
            <a:prstDash val="solid"/>
            <a:miter/>
          </a:ln>
        </p:spPr>
        <p:txBody>
          <a:bodyPr rtlCol="0" anchor="ctr"/>
          <a:lstStyle/>
          <a:p>
            <a:endParaRPr lang="zh-CN" altLang="en-US" sz="1800"/>
          </a:p>
        </p:txBody>
      </p:sp>
      <p:sp>
        <p:nvSpPr>
          <p:cNvPr id="543" name="任意多边形: 形状 542"/>
          <p:cNvSpPr/>
          <p:nvPr userDrawn="1">
            <p:custDataLst>
              <p:tags r:id="rId77"/>
            </p:custDataLst>
          </p:nvPr>
        </p:nvSpPr>
        <p:spPr>
          <a:xfrm>
            <a:off x="10913110" y="3749040"/>
            <a:ext cx="33020" cy="87630"/>
          </a:xfrm>
          <a:custGeom>
            <a:avLst/>
            <a:gdLst>
              <a:gd name="connsiteX0" fmla="*/ 0 w 41072"/>
              <a:gd name="connsiteY0" fmla="*/ 109178 h 109177"/>
              <a:gd name="connsiteX1" fmla="*/ 41072 w 41072"/>
              <a:gd name="connsiteY1" fmla="*/ 109178 h 109177"/>
              <a:gd name="connsiteX2" fmla="*/ 41072 w 41072"/>
              <a:gd name="connsiteY2" fmla="*/ 0 h 109177"/>
              <a:gd name="connsiteX3" fmla="*/ 0 w 41072"/>
              <a:gd name="connsiteY3" fmla="*/ 0 h 109177"/>
            </a:gdLst>
            <a:ahLst/>
            <a:cxnLst>
              <a:cxn ang="0">
                <a:pos x="connsiteX0" y="connsiteY0"/>
              </a:cxn>
              <a:cxn ang="0">
                <a:pos x="connsiteX1" y="connsiteY1"/>
              </a:cxn>
              <a:cxn ang="0">
                <a:pos x="connsiteX2" y="connsiteY2"/>
              </a:cxn>
              <a:cxn ang="0">
                <a:pos x="connsiteX3" y="connsiteY3"/>
              </a:cxn>
            </a:cxnLst>
            <a:rect l="l" t="t" r="r" b="b"/>
            <a:pathLst>
              <a:path w="41072" h="109177">
                <a:moveTo>
                  <a:pt x="0" y="109178"/>
                </a:moveTo>
                <a:lnTo>
                  <a:pt x="41072" y="109178"/>
                </a:lnTo>
                <a:lnTo>
                  <a:pt x="41072" y="0"/>
                </a:lnTo>
                <a:lnTo>
                  <a:pt x="0" y="0"/>
                </a:lnTo>
                <a:close/>
              </a:path>
            </a:pathLst>
          </a:custGeom>
          <a:gradFill>
            <a:gsLst>
              <a:gs pos="0">
                <a:srgbClr val="09005D"/>
              </a:gs>
              <a:gs pos="50000">
                <a:srgbClr val="110777"/>
              </a:gs>
              <a:gs pos="100000">
                <a:srgbClr val="1A0F91"/>
              </a:gs>
            </a:gsLst>
            <a:lin ang="1938066" scaled="1"/>
          </a:gradFill>
          <a:ln w="4740" cap="flat">
            <a:noFill/>
            <a:prstDash val="solid"/>
            <a:miter/>
          </a:ln>
        </p:spPr>
        <p:txBody>
          <a:bodyPr rtlCol="0" anchor="ctr"/>
          <a:lstStyle/>
          <a:p>
            <a:endParaRPr lang="zh-CN" altLang="en-US" sz="1800"/>
          </a:p>
        </p:txBody>
      </p:sp>
      <p:sp>
        <p:nvSpPr>
          <p:cNvPr id="544" name="任意多边形: 形状 543"/>
          <p:cNvSpPr/>
          <p:nvPr userDrawn="1">
            <p:custDataLst>
              <p:tags r:id="rId78"/>
            </p:custDataLst>
          </p:nvPr>
        </p:nvSpPr>
        <p:spPr>
          <a:xfrm>
            <a:off x="10671810" y="3749040"/>
            <a:ext cx="33020" cy="87630"/>
          </a:xfrm>
          <a:custGeom>
            <a:avLst/>
            <a:gdLst>
              <a:gd name="connsiteX0" fmla="*/ 0 w 41119"/>
              <a:gd name="connsiteY0" fmla="*/ 109178 h 109177"/>
              <a:gd name="connsiteX1" fmla="*/ 41119 w 41119"/>
              <a:gd name="connsiteY1" fmla="*/ 109178 h 109177"/>
              <a:gd name="connsiteX2" fmla="*/ 41119 w 41119"/>
              <a:gd name="connsiteY2" fmla="*/ 0 h 109177"/>
              <a:gd name="connsiteX3" fmla="*/ 0 w 41119"/>
              <a:gd name="connsiteY3" fmla="*/ 0 h 109177"/>
            </a:gdLst>
            <a:ahLst/>
            <a:cxnLst>
              <a:cxn ang="0">
                <a:pos x="connsiteX0" y="connsiteY0"/>
              </a:cxn>
              <a:cxn ang="0">
                <a:pos x="connsiteX1" y="connsiteY1"/>
              </a:cxn>
              <a:cxn ang="0">
                <a:pos x="connsiteX2" y="connsiteY2"/>
              </a:cxn>
              <a:cxn ang="0">
                <a:pos x="connsiteX3" y="connsiteY3"/>
              </a:cxn>
            </a:cxnLst>
            <a:rect l="l" t="t" r="r" b="b"/>
            <a:pathLst>
              <a:path w="41119" h="109177">
                <a:moveTo>
                  <a:pt x="0" y="109178"/>
                </a:moveTo>
                <a:lnTo>
                  <a:pt x="41119" y="109178"/>
                </a:lnTo>
                <a:lnTo>
                  <a:pt x="41119" y="0"/>
                </a:lnTo>
                <a:lnTo>
                  <a:pt x="0" y="0"/>
                </a:lnTo>
                <a:close/>
              </a:path>
            </a:pathLst>
          </a:custGeom>
          <a:gradFill>
            <a:gsLst>
              <a:gs pos="0">
                <a:srgbClr val="09005D"/>
              </a:gs>
              <a:gs pos="50000">
                <a:srgbClr val="110777"/>
              </a:gs>
              <a:gs pos="100000">
                <a:srgbClr val="1A0F91"/>
              </a:gs>
            </a:gsLst>
            <a:lin ang="1938066" scaled="1"/>
          </a:gradFill>
          <a:ln w="4740" cap="flat">
            <a:noFill/>
            <a:prstDash val="solid"/>
            <a:miter/>
          </a:ln>
        </p:spPr>
        <p:txBody>
          <a:bodyPr rtlCol="0" anchor="ctr"/>
          <a:lstStyle/>
          <a:p>
            <a:endParaRPr lang="zh-CN" altLang="en-US" sz="1800"/>
          </a:p>
        </p:txBody>
      </p:sp>
      <p:sp>
        <p:nvSpPr>
          <p:cNvPr id="545" name="任意多边形: 形状 544"/>
          <p:cNvSpPr/>
          <p:nvPr userDrawn="1">
            <p:custDataLst>
              <p:tags r:id="rId79"/>
            </p:custDataLst>
          </p:nvPr>
        </p:nvSpPr>
        <p:spPr>
          <a:xfrm>
            <a:off x="10616565" y="4027170"/>
            <a:ext cx="427990" cy="243840"/>
          </a:xfrm>
          <a:custGeom>
            <a:avLst/>
            <a:gdLst>
              <a:gd name="connsiteX0" fmla="*/ 0 w 534459"/>
              <a:gd name="connsiteY0" fmla="*/ 0 h 304578"/>
              <a:gd name="connsiteX1" fmla="*/ 534459 w 534459"/>
              <a:gd name="connsiteY1" fmla="*/ 0 h 304578"/>
              <a:gd name="connsiteX2" fmla="*/ 534459 w 534459"/>
              <a:gd name="connsiteY2" fmla="*/ 304579 h 304578"/>
              <a:gd name="connsiteX3" fmla="*/ 0 w 534459"/>
              <a:gd name="connsiteY3" fmla="*/ 304579 h 304578"/>
            </a:gdLst>
            <a:ahLst/>
            <a:cxnLst>
              <a:cxn ang="0">
                <a:pos x="connsiteX0" y="connsiteY0"/>
              </a:cxn>
              <a:cxn ang="0">
                <a:pos x="connsiteX1" y="connsiteY1"/>
              </a:cxn>
              <a:cxn ang="0">
                <a:pos x="connsiteX2" y="connsiteY2"/>
              </a:cxn>
              <a:cxn ang="0">
                <a:pos x="connsiteX3" y="connsiteY3"/>
              </a:cxn>
            </a:cxnLst>
            <a:rect l="l" t="t" r="r" b="b"/>
            <a:pathLst>
              <a:path w="534459" h="304578">
                <a:moveTo>
                  <a:pt x="0" y="0"/>
                </a:moveTo>
                <a:lnTo>
                  <a:pt x="534459" y="0"/>
                </a:lnTo>
                <a:lnTo>
                  <a:pt x="534459" y="304579"/>
                </a:lnTo>
                <a:lnTo>
                  <a:pt x="0" y="304579"/>
                </a:lnTo>
                <a:close/>
              </a:path>
            </a:pathLst>
          </a:custGeom>
          <a:solidFill>
            <a:srgbClr val="91B3FA"/>
          </a:solidFill>
          <a:ln w="4740" cap="flat">
            <a:noFill/>
            <a:prstDash val="solid"/>
            <a:miter/>
          </a:ln>
        </p:spPr>
        <p:txBody>
          <a:bodyPr rtlCol="0" anchor="ctr"/>
          <a:lstStyle/>
          <a:p>
            <a:endParaRPr lang="zh-CN" altLang="en-US" sz="1800"/>
          </a:p>
        </p:txBody>
      </p:sp>
      <p:sp>
        <p:nvSpPr>
          <p:cNvPr id="546" name="任意多边形: 形状 545"/>
          <p:cNvSpPr/>
          <p:nvPr userDrawn="1">
            <p:custDataLst>
              <p:tags r:id="rId80"/>
            </p:custDataLst>
          </p:nvPr>
        </p:nvSpPr>
        <p:spPr>
          <a:xfrm>
            <a:off x="10651490" y="3785235"/>
            <a:ext cx="325120" cy="243840"/>
          </a:xfrm>
          <a:custGeom>
            <a:avLst/>
            <a:gdLst>
              <a:gd name="connsiteX0" fmla="*/ 0 w 406357"/>
              <a:gd name="connsiteY0" fmla="*/ 304579 h 304578"/>
              <a:gd name="connsiteX1" fmla="*/ 406358 w 406357"/>
              <a:gd name="connsiteY1" fmla="*/ 304579 h 304578"/>
              <a:gd name="connsiteX2" fmla="*/ 406358 w 406357"/>
              <a:gd name="connsiteY2" fmla="*/ 8300 h 304578"/>
              <a:gd name="connsiteX3" fmla="*/ 398058 w 406357"/>
              <a:gd name="connsiteY3" fmla="*/ 0 h 304578"/>
              <a:gd name="connsiteX4" fmla="*/ 0 w 406357"/>
              <a:gd name="connsiteY4" fmla="*/ 0 h 304578"/>
              <a:gd name="connsiteX5" fmla="*/ 0 w 406357"/>
              <a:gd name="connsiteY5" fmla="*/ 304579 h 304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357" h="304578">
                <a:moveTo>
                  <a:pt x="0" y="304579"/>
                </a:moveTo>
                <a:lnTo>
                  <a:pt x="406358" y="304579"/>
                </a:lnTo>
                <a:lnTo>
                  <a:pt x="406358" y="8300"/>
                </a:lnTo>
                <a:cubicBezTo>
                  <a:pt x="406358" y="3699"/>
                  <a:pt x="402611" y="0"/>
                  <a:pt x="398058" y="0"/>
                </a:cubicBezTo>
                <a:lnTo>
                  <a:pt x="0" y="0"/>
                </a:lnTo>
                <a:lnTo>
                  <a:pt x="0" y="304579"/>
                </a:lnTo>
                <a:close/>
              </a:path>
            </a:pathLst>
          </a:custGeom>
          <a:solidFill>
            <a:srgbClr val="91B3FA"/>
          </a:solidFill>
          <a:ln w="4740" cap="flat">
            <a:noFill/>
            <a:prstDash val="solid"/>
            <a:miter/>
          </a:ln>
        </p:spPr>
        <p:txBody>
          <a:bodyPr rtlCol="0" anchor="ctr"/>
          <a:lstStyle/>
          <a:p>
            <a:endParaRPr lang="zh-CN" altLang="en-US" sz="1800"/>
          </a:p>
        </p:txBody>
      </p:sp>
      <p:sp>
        <p:nvSpPr>
          <p:cNvPr id="547" name="任意多边形: 形状 546"/>
          <p:cNvSpPr/>
          <p:nvPr userDrawn="1">
            <p:custDataLst>
              <p:tags r:id="rId81"/>
            </p:custDataLst>
          </p:nvPr>
        </p:nvSpPr>
        <p:spPr>
          <a:xfrm>
            <a:off x="10601960" y="4011295"/>
            <a:ext cx="451485" cy="35560"/>
          </a:xfrm>
          <a:custGeom>
            <a:avLst/>
            <a:gdLst>
              <a:gd name="connsiteX0" fmla="*/ 17833 w 564054"/>
              <a:gd name="connsiteY0" fmla="*/ 44439 h 44439"/>
              <a:gd name="connsiteX1" fmla="*/ 546221 w 564054"/>
              <a:gd name="connsiteY1" fmla="*/ 44439 h 44439"/>
              <a:gd name="connsiteX2" fmla="*/ 564054 w 564054"/>
              <a:gd name="connsiteY2" fmla="*/ 26607 h 44439"/>
              <a:gd name="connsiteX3" fmla="*/ 564054 w 564054"/>
              <a:gd name="connsiteY3" fmla="*/ 17833 h 44439"/>
              <a:gd name="connsiteX4" fmla="*/ 546221 w 564054"/>
              <a:gd name="connsiteY4" fmla="*/ 0 h 44439"/>
              <a:gd name="connsiteX5" fmla="*/ 17833 w 564054"/>
              <a:gd name="connsiteY5" fmla="*/ 0 h 44439"/>
              <a:gd name="connsiteX6" fmla="*/ 0 w 564054"/>
              <a:gd name="connsiteY6" fmla="*/ 17833 h 44439"/>
              <a:gd name="connsiteX7" fmla="*/ 0 w 564054"/>
              <a:gd name="connsiteY7" fmla="*/ 26607 h 44439"/>
              <a:gd name="connsiteX8" fmla="*/ 17833 w 564054"/>
              <a:gd name="connsiteY8" fmla="*/ 44439 h 44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4054" h="44439">
                <a:moveTo>
                  <a:pt x="17833" y="44439"/>
                </a:moveTo>
                <a:lnTo>
                  <a:pt x="546221" y="44439"/>
                </a:lnTo>
                <a:cubicBezTo>
                  <a:pt x="556039" y="44439"/>
                  <a:pt x="564054" y="36472"/>
                  <a:pt x="564054" y="26607"/>
                </a:cubicBezTo>
                <a:lnTo>
                  <a:pt x="564054" y="17833"/>
                </a:lnTo>
                <a:cubicBezTo>
                  <a:pt x="564054" y="8015"/>
                  <a:pt x="556086" y="0"/>
                  <a:pt x="546221" y="0"/>
                </a:cubicBezTo>
                <a:lnTo>
                  <a:pt x="17833" y="0"/>
                </a:lnTo>
                <a:cubicBezTo>
                  <a:pt x="8015" y="0"/>
                  <a:pt x="0" y="7968"/>
                  <a:pt x="0" y="17833"/>
                </a:cubicBezTo>
                <a:lnTo>
                  <a:pt x="0" y="26607"/>
                </a:lnTo>
                <a:cubicBezTo>
                  <a:pt x="47" y="36472"/>
                  <a:pt x="8015" y="44439"/>
                  <a:pt x="17833" y="44439"/>
                </a:cubicBezTo>
                <a:close/>
              </a:path>
            </a:pathLst>
          </a:custGeom>
          <a:solidFill>
            <a:srgbClr val="7D97F4"/>
          </a:solidFill>
          <a:ln w="4740" cap="flat">
            <a:noFill/>
            <a:prstDash val="solid"/>
            <a:miter/>
          </a:ln>
        </p:spPr>
        <p:txBody>
          <a:bodyPr rtlCol="0" anchor="ctr"/>
          <a:lstStyle/>
          <a:p>
            <a:endParaRPr lang="zh-CN" altLang="en-US" sz="1800"/>
          </a:p>
        </p:txBody>
      </p:sp>
      <p:sp>
        <p:nvSpPr>
          <p:cNvPr id="548" name="任意多边形: 形状 547"/>
          <p:cNvSpPr/>
          <p:nvPr userDrawn="1">
            <p:custDataLst>
              <p:tags r:id="rId82"/>
            </p:custDataLst>
          </p:nvPr>
        </p:nvSpPr>
        <p:spPr>
          <a:xfrm>
            <a:off x="10688320" y="3821430"/>
            <a:ext cx="36830" cy="72390"/>
          </a:xfrm>
          <a:custGeom>
            <a:avLst/>
            <a:gdLst>
              <a:gd name="connsiteX0" fmla="*/ 0 w 46288"/>
              <a:gd name="connsiteY0" fmla="*/ 90349 h 90349"/>
              <a:gd name="connsiteX1" fmla="*/ 46289 w 46288"/>
              <a:gd name="connsiteY1" fmla="*/ 90349 h 90349"/>
              <a:gd name="connsiteX2" fmla="*/ 46289 w 46288"/>
              <a:gd name="connsiteY2" fmla="*/ 0 h 90349"/>
              <a:gd name="connsiteX3" fmla="*/ 0 w 46288"/>
              <a:gd name="connsiteY3" fmla="*/ 0 h 90349"/>
            </a:gdLst>
            <a:ahLst/>
            <a:cxnLst>
              <a:cxn ang="0">
                <a:pos x="connsiteX0" y="connsiteY0"/>
              </a:cxn>
              <a:cxn ang="0">
                <a:pos x="connsiteX1" y="connsiteY1"/>
              </a:cxn>
              <a:cxn ang="0">
                <a:pos x="connsiteX2" y="connsiteY2"/>
              </a:cxn>
              <a:cxn ang="0">
                <a:pos x="connsiteX3" y="connsiteY3"/>
              </a:cxn>
            </a:cxnLst>
            <a:rect l="l" t="t" r="r" b="b"/>
            <a:pathLst>
              <a:path w="46288" h="90349">
                <a:moveTo>
                  <a:pt x="0" y="90349"/>
                </a:moveTo>
                <a:lnTo>
                  <a:pt x="46289" y="90349"/>
                </a:lnTo>
                <a:lnTo>
                  <a:pt x="46289" y="0"/>
                </a:lnTo>
                <a:lnTo>
                  <a:pt x="0" y="0"/>
                </a:lnTo>
                <a:close/>
              </a:path>
            </a:pathLst>
          </a:custGeom>
          <a:gradFill>
            <a:gsLst>
              <a:gs pos="0">
                <a:srgbClr val="4042E2"/>
              </a:gs>
              <a:gs pos="50000">
                <a:srgbClr val="474AF0"/>
              </a:gs>
              <a:gs pos="100000">
                <a:srgbClr val="4F52FF"/>
              </a:gs>
            </a:gsLst>
            <a:lin ang="8556673" scaled="1"/>
          </a:gradFill>
          <a:ln w="4740" cap="flat">
            <a:noFill/>
            <a:prstDash val="solid"/>
            <a:miter/>
          </a:ln>
        </p:spPr>
        <p:txBody>
          <a:bodyPr rtlCol="0" anchor="ctr"/>
          <a:lstStyle/>
          <a:p>
            <a:endParaRPr lang="zh-CN" altLang="en-US" sz="1800"/>
          </a:p>
        </p:txBody>
      </p:sp>
      <p:sp>
        <p:nvSpPr>
          <p:cNvPr id="549" name="任意多边形: 形状 548"/>
          <p:cNvSpPr/>
          <p:nvPr userDrawn="1">
            <p:custDataLst>
              <p:tags r:id="rId83"/>
            </p:custDataLst>
          </p:nvPr>
        </p:nvSpPr>
        <p:spPr>
          <a:xfrm>
            <a:off x="10752455" y="3821430"/>
            <a:ext cx="36830" cy="72390"/>
          </a:xfrm>
          <a:custGeom>
            <a:avLst/>
            <a:gdLst>
              <a:gd name="connsiteX0" fmla="*/ 0 w 46241"/>
              <a:gd name="connsiteY0" fmla="*/ 90349 h 90349"/>
              <a:gd name="connsiteX1" fmla="*/ 46242 w 46241"/>
              <a:gd name="connsiteY1" fmla="*/ 90349 h 90349"/>
              <a:gd name="connsiteX2" fmla="*/ 46242 w 46241"/>
              <a:gd name="connsiteY2" fmla="*/ 0 h 90349"/>
              <a:gd name="connsiteX3" fmla="*/ 0 w 46241"/>
              <a:gd name="connsiteY3" fmla="*/ 0 h 90349"/>
            </a:gdLst>
            <a:ahLst/>
            <a:cxnLst>
              <a:cxn ang="0">
                <a:pos x="connsiteX0" y="connsiteY0"/>
              </a:cxn>
              <a:cxn ang="0">
                <a:pos x="connsiteX1" y="connsiteY1"/>
              </a:cxn>
              <a:cxn ang="0">
                <a:pos x="connsiteX2" y="connsiteY2"/>
              </a:cxn>
              <a:cxn ang="0">
                <a:pos x="connsiteX3" y="connsiteY3"/>
              </a:cxn>
            </a:cxnLst>
            <a:rect l="l" t="t" r="r" b="b"/>
            <a:pathLst>
              <a:path w="46241" h="90349">
                <a:moveTo>
                  <a:pt x="0" y="90349"/>
                </a:moveTo>
                <a:lnTo>
                  <a:pt x="46242" y="90349"/>
                </a:lnTo>
                <a:lnTo>
                  <a:pt x="46242" y="0"/>
                </a:lnTo>
                <a:lnTo>
                  <a:pt x="0" y="0"/>
                </a:lnTo>
                <a:close/>
              </a:path>
            </a:pathLst>
          </a:custGeom>
          <a:gradFill>
            <a:gsLst>
              <a:gs pos="0">
                <a:srgbClr val="4042E2"/>
              </a:gs>
              <a:gs pos="50000">
                <a:srgbClr val="474AF0"/>
              </a:gs>
              <a:gs pos="100000">
                <a:srgbClr val="4F52FF"/>
              </a:gs>
            </a:gsLst>
            <a:lin ang="8556687" scaled="1"/>
          </a:gradFill>
          <a:ln w="4740" cap="flat">
            <a:noFill/>
            <a:prstDash val="solid"/>
            <a:miter/>
          </a:ln>
        </p:spPr>
        <p:txBody>
          <a:bodyPr rtlCol="0" anchor="ctr"/>
          <a:lstStyle/>
          <a:p>
            <a:endParaRPr lang="zh-CN" altLang="en-US" sz="1800"/>
          </a:p>
        </p:txBody>
      </p:sp>
      <p:sp>
        <p:nvSpPr>
          <p:cNvPr id="550" name="任意多边形: 形状 549"/>
          <p:cNvSpPr/>
          <p:nvPr userDrawn="1">
            <p:custDataLst>
              <p:tags r:id="rId84"/>
            </p:custDataLst>
          </p:nvPr>
        </p:nvSpPr>
        <p:spPr>
          <a:xfrm>
            <a:off x="10828020" y="3821430"/>
            <a:ext cx="36830" cy="72390"/>
          </a:xfrm>
          <a:custGeom>
            <a:avLst/>
            <a:gdLst>
              <a:gd name="connsiteX0" fmla="*/ 0 w 46241"/>
              <a:gd name="connsiteY0" fmla="*/ 90349 h 90349"/>
              <a:gd name="connsiteX1" fmla="*/ 46242 w 46241"/>
              <a:gd name="connsiteY1" fmla="*/ 90349 h 90349"/>
              <a:gd name="connsiteX2" fmla="*/ 46242 w 46241"/>
              <a:gd name="connsiteY2" fmla="*/ 0 h 90349"/>
              <a:gd name="connsiteX3" fmla="*/ 0 w 46241"/>
              <a:gd name="connsiteY3" fmla="*/ 0 h 90349"/>
            </a:gdLst>
            <a:ahLst/>
            <a:cxnLst>
              <a:cxn ang="0">
                <a:pos x="connsiteX0" y="connsiteY0"/>
              </a:cxn>
              <a:cxn ang="0">
                <a:pos x="connsiteX1" y="connsiteY1"/>
              </a:cxn>
              <a:cxn ang="0">
                <a:pos x="connsiteX2" y="connsiteY2"/>
              </a:cxn>
              <a:cxn ang="0">
                <a:pos x="connsiteX3" y="connsiteY3"/>
              </a:cxn>
            </a:cxnLst>
            <a:rect l="l" t="t" r="r" b="b"/>
            <a:pathLst>
              <a:path w="46241" h="90349">
                <a:moveTo>
                  <a:pt x="0" y="90349"/>
                </a:moveTo>
                <a:lnTo>
                  <a:pt x="46242" y="90349"/>
                </a:lnTo>
                <a:lnTo>
                  <a:pt x="46242" y="0"/>
                </a:lnTo>
                <a:lnTo>
                  <a:pt x="0" y="0"/>
                </a:lnTo>
                <a:close/>
              </a:path>
            </a:pathLst>
          </a:custGeom>
          <a:gradFill>
            <a:gsLst>
              <a:gs pos="0">
                <a:srgbClr val="4042E2"/>
              </a:gs>
              <a:gs pos="50000">
                <a:srgbClr val="474AF0"/>
              </a:gs>
              <a:gs pos="100000">
                <a:srgbClr val="4F52FF"/>
              </a:gs>
            </a:gsLst>
            <a:lin ang="8556625" scaled="1"/>
          </a:gradFill>
          <a:ln w="4740" cap="flat">
            <a:noFill/>
            <a:prstDash val="solid"/>
            <a:miter/>
          </a:ln>
        </p:spPr>
        <p:txBody>
          <a:bodyPr rtlCol="0" anchor="ctr"/>
          <a:lstStyle/>
          <a:p>
            <a:endParaRPr lang="zh-CN" altLang="en-US" sz="1800"/>
          </a:p>
        </p:txBody>
      </p:sp>
      <p:sp>
        <p:nvSpPr>
          <p:cNvPr id="551" name="任意多边形: 形状 550"/>
          <p:cNvSpPr/>
          <p:nvPr userDrawn="1">
            <p:custDataLst>
              <p:tags r:id="rId85"/>
            </p:custDataLst>
          </p:nvPr>
        </p:nvSpPr>
        <p:spPr>
          <a:xfrm>
            <a:off x="10891520" y="3821430"/>
            <a:ext cx="36830" cy="72390"/>
          </a:xfrm>
          <a:custGeom>
            <a:avLst/>
            <a:gdLst>
              <a:gd name="connsiteX0" fmla="*/ 0 w 46289"/>
              <a:gd name="connsiteY0" fmla="*/ 90349 h 90349"/>
              <a:gd name="connsiteX1" fmla="*/ 46289 w 46289"/>
              <a:gd name="connsiteY1" fmla="*/ 90349 h 90349"/>
              <a:gd name="connsiteX2" fmla="*/ 46289 w 46289"/>
              <a:gd name="connsiteY2" fmla="*/ 0 h 90349"/>
              <a:gd name="connsiteX3" fmla="*/ 0 w 46289"/>
              <a:gd name="connsiteY3" fmla="*/ 0 h 90349"/>
            </a:gdLst>
            <a:ahLst/>
            <a:cxnLst>
              <a:cxn ang="0">
                <a:pos x="connsiteX0" y="connsiteY0"/>
              </a:cxn>
              <a:cxn ang="0">
                <a:pos x="connsiteX1" y="connsiteY1"/>
              </a:cxn>
              <a:cxn ang="0">
                <a:pos x="connsiteX2" y="connsiteY2"/>
              </a:cxn>
              <a:cxn ang="0">
                <a:pos x="connsiteX3" y="connsiteY3"/>
              </a:cxn>
            </a:cxnLst>
            <a:rect l="l" t="t" r="r" b="b"/>
            <a:pathLst>
              <a:path w="46289" h="90349">
                <a:moveTo>
                  <a:pt x="0" y="90349"/>
                </a:moveTo>
                <a:lnTo>
                  <a:pt x="46289" y="90349"/>
                </a:lnTo>
                <a:lnTo>
                  <a:pt x="46289" y="0"/>
                </a:lnTo>
                <a:lnTo>
                  <a:pt x="0" y="0"/>
                </a:lnTo>
                <a:close/>
              </a:path>
            </a:pathLst>
          </a:custGeom>
          <a:gradFill>
            <a:gsLst>
              <a:gs pos="0">
                <a:srgbClr val="4042E2"/>
              </a:gs>
              <a:gs pos="50000">
                <a:srgbClr val="474AF0"/>
              </a:gs>
              <a:gs pos="100000">
                <a:srgbClr val="4F52FF"/>
              </a:gs>
            </a:gsLst>
            <a:lin ang="8556612" scaled="1"/>
          </a:gradFill>
          <a:ln w="4740" cap="flat">
            <a:noFill/>
            <a:prstDash val="solid"/>
            <a:miter/>
          </a:ln>
        </p:spPr>
        <p:txBody>
          <a:bodyPr rtlCol="0" anchor="ctr"/>
          <a:lstStyle/>
          <a:p>
            <a:endParaRPr lang="zh-CN" altLang="en-US" sz="1800"/>
          </a:p>
        </p:txBody>
      </p:sp>
      <p:sp>
        <p:nvSpPr>
          <p:cNvPr id="552" name="任意多边形: 形状 551"/>
          <p:cNvSpPr/>
          <p:nvPr userDrawn="1">
            <p:custDataLst>
              <p:tags r:id="rId86"/>
            </p:custDataLst>
          </p:nvPr>
        </p:nvSpPr>
        <p:spPr>
          <a:xfrm>
            <a:off x="10709910" y="4086860"/>
            <a:ext cx="36830" cy="72390"/>
          </a:xfrm>
          <a:custGeom>
            <a:avLst/>
            <a:gdLst>
              <a:gd name="connsiteX0" fmla="*/ 0 w 46289"/>
              <a:gd name="connsiteY0" fmla="*/ 90397 h 90396"/>
              <a:gd name="connsiteX1" fmla="*/ 46289 w 46289"/>
              <a:gd name="connsiteY1" fmla="*/ 90397 h 90396"/>
              <a:gd name="connsiteX2" fmla="*/ 46289 w 46289"/>
              <a:gd name="connsiteY2" fmla="*/ 0 h 90396"/>
              <a:gd name="connsiteX3" fmla="*/ 0 w 46289"/>
              <a:gd name="connsiteY3" fmla="*/ 0 h 90396"/>
            </a:gdLst>
            <a:ahLst/>
            <a:cxnLst>
              <a:cxn ang="0">
                <a:pos x="connsiteX0" y="connsiteY0"/>
              </a:cxn>
              <a:cxn ang="0">
                <a:pos x="connsiteX1" y="connsiteY1"/>
              </a:cxn>
              <a:cxn ang="0">
                <a:pos x="connsiteX2" y="connsiteY2"/>
              </a:cxn>
              <a:cxn ang="0">
                <a:pos x="connsiteX3" y="connsiteY3"/>
              </a:cxn>
            </a:cxnLst>
            <a:rect l="l" t="t" r="r" b="b"/>
            <a:pathLst>
              <a:path w="46289" h="90396">
                <a:moveTo>
                  <a:pt x="0" y="90397"/>
                </a:moveTo>
                <a:lnTo>
                  <a:pt x="46289" y="90397"/>
                </a:lnTo>
                <a:lnTo>
                  <a:pt x="46289" y="0"/>
                </a:lnTo>
                <a:lnTo>
                  <a:pt x="0" y="0"/>
                </a:lnTo>
                <a:close/>
              </a:path>
            </a:pathLst>
          </a:custGeom>
          <a:gradFill>
            <a:gsLst>
              <a:gs pos="0">
                <a:srgbClr val="4042E2"/>
              </a:gs>
              <a:gs pos="50000">
                <a:srgbClr val="474AF0"/>
              </a:gs>
              <a:gs pos="100000">
                <a:srgbClr val="4F52FF"/>
              </a:gs>
            </a:gsLst>
            <a:lin ang="8556632" scaled="1"/>
          </a:gradFill>
          <a:ln w="4740" cap="flat">
            <a:noFill/>
            <a:prstDash val="solid"/>
            <a:miter/>
          </a:ln>
        </p:spPr>
        <p:txBody>
          <a:bodyPr rtlCol="0" anchor="ctr"/>
          <a:lstStyle/>
          <a:p>
            <a:endParaRPr lang="zh-CN" altLang="en-US" sz="1800"/>
          </a:p>
        </p:txBody>
      </p:sp>
      <p:sp>
        <p:nvSpPr>
          <p:cNvPr id="553" name="任意多边形: 形状 552"/>
          <p:cNvSpPr/>
          <p:nvPr userDrawn="1">
            <p:custDataLst>
              <p:tags r:id="rId87"/>
            </p:custDataLst>
          </p:nvPr>
        </p:nvSpPr>
        <p:spPr>
          <a:xfrm>
            <a:off x="10774045" y="4086860"/>
            <a:ext cx="36830" cy="72390"/>
          </a:xfrm>
          <a:custGeom>
            <a:avLst/>
            <a:gdLst>
              <a:gd name="connsiteX0" fmla="*/ 0 w 46241"/>
              <a:gd name="connsiteY0" fmla="*/ 90397 h 90396"/>
              <a:gd name="connsiteX1" fmla="*/ 46242 w 46241"/>
              <a:gd name="connsiteY1" fmla="*/ 90397 h 90396"/>
              <a:gd name="connsiteX2" fmla="*/ 46242 w 46241"/>
              <a:gd name="connsiteY2" fmla="*/ 0 h 90396"/>
              <a:gd name="connsiteX3" fmla="*/ 0 w 46241"/>
              <a:gd name="connsiteY3" fmla="*/ 0 h 90396"/>
            </a:gdLst>
            <a:ahLst/>
            <a:cxnLst>
              <a:cxn ang="0">
                <a:pos x="connsiteX0" y="connsiteY0"/>
              </a:cxn>
              <a:cxn ang="0">
                <a:pos x="connsiteX1" y="connsiteY1"/>
              </a:cxn>
              <a:cxn ang="0">
                <a:pos x="connsiteX2" y="connsiteY2"/>
              </a:cxn>
              <a:cxn ang="0">
                <a:pos x="connsiteX3" y="connsiteY3"/>
              </a:cxn>
            </a:cxnLst>
            <a:rect l="l" t="t" r="r" b="b"/>
            <a:pathLst>
              <a:path w="46241" h="90396">
                <a:moveTo>
                  <a:pt x="0" y="90397"/>
                </a:moveTo>
                <a:lnTo>
                  <a:pt x="46242" y="90397"/>
                </a:lnTo>
                <a:lnTo>
                  <a:pt x="46242" y="0"/>
                </a:lnTo>
                <a:lnTo>
                  <a:pt x="0" y="0"/>
                </a:lnTo>
                <a:close/>
              </a:path>
            </a:pathLst>
          </a:custGeom>
          <a:gradFill>
            <a:gsLst>
              <a:gs pos="0">
                <a:srgbClr val="4042E2"/>
              </a:gs>
              <a:gs pos="50000">
                <a:srgbClr val="474AF0"/>
              </a:gs>
              <a:gs pos="100000">
                <a:srgbClr val="4F52FF"/>
              </a:gs>
            </a:gsLst>
            <a:lin ang="8556646" scaled="1"/>
          </a:gradFill>
          <a:ln w="4740" cap="flat">
            <a:noFill/>
            <a:prstDash val="solid"/>
            <a:miter/>
          </a:ln>
        </p:spPr>
        <p:txBody>
          <a:bodyPr rtlCol="0" anchor="ctr"/>
          <a:lstStyle/>
          <a:p>
            <a:endParaRPr lang="zh-CN" altLang="en-US" sz="1800"/>
          </a:p>
        </p:txBody>
      </p:sp>
      <p:sp>
        <p:nvSpPr>
          <p:cNvPr id="554" name="任意多边形: 形状 553"/>
          <p:cNvSpPr/>
          <p:nvPr userDrawn="1">
            <p:custDataLst>
              <p:tags r:id="rId88"/>
            </p:custDataLst>
          </p:nvPr>
        </p:nvSpPr>
        <p:spPr>
          <a:xfrm>
            <a:off x="10849610" y="4086860"/>
            <a:ext cx="36830" cy="72390"/>
          </a:xfrm>
          <a:custGeom>
            <a:avLst/>
            <a:gdLst>
              <a:gd name="connsiteX0" fmla="*/ 0 w 46241"/>
              <a:gd name="connsiteY0" fmla="*/ 90397 h 90396"/>
              <a:gd name="connsiteX1" fmla="*/ 46242 w 46241"/>
              <a:gd name="connsiteY1" fmla="*/ 90397 h 90396"/>
              <a:gd name="connsiteX2" fmla="*/ 46242 w 46241"/>
              <a:gd name="connsiteY2" fmla="*/ 0 h 90396"/>
              <a:gd name="connsiteX3" fmla="*/ 0 w 46241"/>
              <a:gd name="connsiteY3" fmla="*/ 0 h 90396"/>
            </a:gdLst>
            <a:ahLst/>
            <a:cxnLst>
              <a:cxn ang="0">
                <a:pos x="connsiteX0" y="connsiteY0"/>
              </a:cxn>
              <a:cxn ang="0">
                <a:pos x="connsiteX1" y="connsiteY1"/>
              </a:cxn>
              <a:cxn ang="0">
                <a:pos x="connsiteX2" y="connsiteY2"/>
              </a:cxn>
              <a:cxn ang="0">
                <a:pos x="connsiteX3" y="connsiteY3"/>
              </a:cxn>
            </a:cxnLst>
            <a:rect l="l" t="t" r="r" b="b"/>
            <a:pathLst>
              <a:path w="46241" h="90396">
                <a:moveTo>
                  <a:pt x="0" y="90397"/>
                </a:moveTo>
                <a:lnTo>
                  <a:pt x="46242" y="90397"/>
                </a:lnTo>
                <a:lnTo>
                  <a:pt x="46242" y="0"/>
                </a:lnTo>
                <a:lnTo>
                  <a:pt x="0" y="0"/>
                </a:lnTo>
                <a:close/>
              </a:path>
            </a:pathLst>
          </a:custGeom>
          <a:gradFill>
            <a:gsLst>
              <a:gs pos="0">
                <a:srgbClr val="4042E2"/>
              </a:gs>
              <a:gs pos="50000">
                <a:srgbClr val="474AF0"/>
              </a:gs>
              <a:gs pos="100000">
                <a:srgbClr val="4F52FF"/>
              </a:gs>
            </a:gsLst>
            <a:lin ang="8556697" scaled="1"/>
          </a:gradFill>
          <a:ln w="4740" cap="flat">
            <a:noFill/>
            <a:prstDash val="solid"/>
            <a:miter/>
          </a:ln>
        </p:spPr>
        <p:txBody>
          <a:bodyPr rtlCol="0" anchor="ctr"/>
          <a:lstStyle/>
          <a:p>
            <a:endParaRPr lang="zh-CN" altLang="en-US" sz="1800"/>
          </a:p>
        </p:txBody>
      </p:sp>
      <p:sp>
        <p:nvSpPr>
          <p:cNvPr id="555" name="任意多边形: 形状 554"/>
          <p:cNvSpPr/>
          <p:nvPr userDrawn="1">
            <p:custDataLst>
              <p:tags r:id="rId89"/>
            </p:custDataLst>
          </p:nvPr>
        </p:nvSpPr>
        <p:spPr>
          <a:xfrm>
            <a:off x="10913745" y="4086860"/>
            <a:ext cx="36830" cy="72390"/>
          </a:xfrm>
          <a:custGeom>
            <a:avLst/>
            <a:gdLst>
              <a:gd name="connsiteX0" fmla="*/ 0 w 46289"/>
              <a:gd name="connsiteY0" fmla="*/ 90397 h 90396"/>
              <a:gd name="connsiteX1" fmla="*/ 46289 w 46289"/>
              <a:gd name="connsiteY1" fmla="*/ 90397 h 90396"/>
              <a:gd name="connsiteX2" fmla="*/ 46289 w 46289"/>
              <a:gd name="connsiteY2" fmla="*/ 0 h 90396"/>
              <a:gd name="connsiteX3" fmla="*/ 0 w 46289"/>
              <a:gd name="connsiteY3" fmla="*/ 0 h 90396"/>
            </a:gdLst>
            <a:ahLst/>
            <a:cxnLst>
              <a:cxn ang="0">
                <a:pos x="connsiteX0" y="connsiteY0"/>
              </a:cxn>
              <a:cxn ang="0">
                <a:pos x="connsiteX1" y="connsiteY1"/>
              </a:cxn>
              <a:cxn ang="0">
                <a:pos x="connsiteX2" y="connsiteY2"/>
              </a:cxn>
              <a:cxn ang="0">
                <a:pos x="connsiteX3" y="connsiteY3"/>
              </a:cxn>
            </a:cxnLst>
            <a:rect l="l" t="t" r="r" b="b"/>
            <a:pathLst>
              <a:path w="46289" h="90396">
                <a:moveTo>
                  <a:pt x="0" y="90397"/>
                </a:moveTo>
                <a:lnTo>
                  <a:pt x="46289" y="90397"/>
                </a:lnTo>
                <a:lnTo>
                  <a:pt x="46289" y="0"/>
                </a:lnTo>
                <a:lnTo>
                  <a:pt x="0" y="0"/>
                </a:lnTo>
                <a:close/>
              </a:path>
            </a:pathLst>
          </a:custGeom>
          <a:gradFill>
            <a:gsLst>
              <a:gs pos="0">
                <a:srgbClr val="4042E2"/>
              </a:gs>
              <a:gs pos="50000">
                <a:srgbClr val="474AF0"/>
              </a:gs>
              <a:gs pos="100000">
                <a:srgbClr val="4F52FF"/>
              </a:gs>
            </a:gsLst>
            <a:lin ang="8556683" scaled="1"/>
          </a:gradFill>
          <a:ln w="4740" cap="flat">
            <a:noFill/>
            <a:prstDash val="solid"/>
            <a:miter/>
          </a:ln>
        </p:spPr>
        <p:txBody>
          <a:bodyPr rtlCol="0" anchor="ctr"/>
          <a:lstStyle/>
          <a:p>
            <a:endParaRPr lang="zh-CN" altLang="en-US" sz="1800"/>
          </a:p>
        </p:txBody>
      </p:sp>
      <p:sp>
        <p:nvSpPr>
          <p:cNvPr id="556" name="任意多边形: 形状 555"/>
          <p:cNvSpPr/>
          <p:nvPr userDrawn="1">
            <p:custDataLst>
              <p:tags r:id="rId90"/>
            </p:custDataLst>
          </p:nvPr>
        </p:nvSpPr>
        <p:spPr>
          <a:xfrm>
            <a:off x="10432415" y="4147820"/>
            <a:ext cx="1546860" cy="372110"/>
          </a:xfrm>
          <a:custGeom>
            <a:avLst/>
            <a:gdLst>
              <a:gd name="connsiteX0" fmla="*/ 1813636 w 1932366"/>
              <a:gd name="connsiteY0" fmla="*/ 283996 h 464883"/>
              <a:gd name="connsiteX1" fmla="*/ 1589210 w 1932366"/>
              <a:gd name="connsiteY1" fmla="*/ 458291 h 464883"/>
              <a:gd name="connsiteX2" fmla="*/ 388017 w 1932366"/>
              <a:gd name="connsiteY2" fmla="*/ 464884 h 464883"/>
              <a:gd name="connsiteX3" fmla="*/ 343814 w 1932366"/>
              <a:gd name="connsiteY3" fmla="*/ 292438 h 464883"/>
              <a:gd name="connsiteX4" fmla="*/ 255220 w 1932366"/>
              <a:gd name="connsiteY4" fmla="*/ 200144 h 464883"/>
              <a:gd name="connsiteX5" fmla="*/ 298 w 1932366"/>
              <a:gd name="connsiteY5" fmla="*/ 7067 h 464883"/>
              <a:gd name="connsiteX6" fmla="*/ 783656 w 1932366"/>
              <a:gd name="connsiteY6" fmla="*/ 0 h 464883"/>
              <a:gd name="connsiteX7" fmla="*/ 795608 w 1932366"/>
              <a:gd name="connsiteY7" fmla="*/ 8585 h 464883"/>
              <a:gd name="connsiteX8" fmla="*/ 806990 w 1932366"/>
              <a:gd name="connsiteY8" fmla="*/ 43207 h 464883"/>
              <a:gd name="connsiteX9" fmla="*/ 920958 w 1932366"/>
              <a:gd name="connsiteY9" fmla="*/ 115628 h 464883"/>
              <a:gd name="connsiteX10" fmla="*/ 1613066 w 1932366"/>
              <a:gd name="connsiteY10" fmla="*/ 128576 h 464883"/>
              <a:gd name="connsiteX11" fmla="*/ 1639531 w 1932366"/>
              <a:gd name="connsiteY11" fmla="*/ 81623 h 464883"/>
              <a:gd name="connsiteX12" fmla="*/ 1650107 w 1932366"/>
              <a:gd name="connsiteY12" fmla="*/ 75457 h 464883"/>
              <a:gd name="connsiteX13" fmla="*/ 1925043 w 1932366"/>
              <a:gd name="connsiteY13" fmla="*/ 76548 h 464883"/>
              <a:gd name="connsiteX14" fmla="*/ 1931304 w 1932366"/>
              <a:gd name="connsiteY14" fmla="*/ 87694 h 464883"/>
              <a:gd name="connsiteX15" fmla="*/ 1813636 w 1932366"/>
              <a:gd name="connsiteY15" fmla="*/ 283996 h 464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32366" h="464883">
                <a:moveTo>
                  <a:pt x="1813636" y="283996"/>
                </a:moveTo>
                <a:cubicBezTo>
                  <a:pt x="1711810" y="332941"/>
                  <a:pt x="1617951" y="385633"/>
                  <a:pt x="1589210" y="458291"/>
                </a:cubicBezTo>
                <a:lnTo>
                  <a:pt x="388017" y="464884"/>
                </a:lnTo>
                <a:lnTo>
                  <a:pt x="343814" y="292438"/>
                </a:lnTo>
                <a:cubicBezTo>
                  <a:pt x="333523" y="252267"/>
                  <a:pt x="300798" y="218261"/>
                  <a:pt x="255220" y="200144"/>
                </a:cubicBezTo>
                <a:cubicBezTo>
                  <a:pt x="108100" y="141714"/>
                  <a:pt x="-6627" y="97748"/>
                  <a:pt x="298" y="7067"/>
                </a:cubicBezTo>
                <a:lnTo>
                  <a:pt x="783656" y="0"/>
                </a:lnTo>
                <a:cubicBezTo>
                  <a:pt x="789063" y="-47"/>
                  <a:pt x="793900" y="3415"/>
                  <a:pt x="795608" y="8585"/>
                </a:cubicBezTo>
                <a:lnTo>
                  <a:pt x="806990" y="43207"/>
                </a:lnTo>
                <a:cubicBezTo>
                  <a:pt x="820791" y="85133"/>
                  <a:pt x="867223" y="114632"/>
                  <a:pt x="920958" y="115628"/>
                </a:cubicBezTo>
                <a:lnTo>
                  <a:pt x="1613066" y="128576"/>
                </a:lnTo>
                <a:lnTo>
                  <a:pt x="1639531" y="81623"/>
                </a:lnTo>
                <a:cubicBezTo>
                  <a:pt x="1641665" y="77781"/>
                  <a:pt x="1645744" y="75457"/>
                  <a:pt x="1650107" y="75457"/>
                </a:cubicBezTo>
                <a:lnTo>
                  <a:pt x="1925043" y="76548"/>
                </a:lnTo>
                <a:cubicBezTo>
                  <a:pt x="1930735" y="76548"/>
                  <a:pt x="1934244" y="82809"/>
                  <a:pt x="1931304" y="87694"/>
                </a:cubicBezTo>
                <a:lnTo>
                  <a:pt x="1813636" y="283996"/>
                </a:lnTo>
                <a:close/>
              </a:path>
            </a:pathLst>
          </a:custGeom>
          <a:solidFill>
            <a:schemeClr val="accent2">
              <a:lumMod val="60000"/>
              <a:lumOff val="40000"/>
            </a:schemeClr>
          </a:solidFill>
          <a:ln w="4740" cap="flat">
            <a:noFill/>
            <a:prstDash val="solid"/>
            <a:miter/>
          </a:ln>
        </p:spPr>
        <p:txBody>
          <a:bodyPr rtlCol="0" anchor="ctr"/>
          <a:lstStyle/>
          <a:p>
            <a:endParaRPr lang="zh-CN" altLang="en-US" sz="1800"/>
          </a:p>
        </p:txBody>
      </p:sp>
      <p:sp>
        <p:nvSpPr>
          <p:cNvPr id="557" name="任意多边形: 形状 556"/>
          <p:cNvSpPr/>
          <p:nvPr userDrawn="1">
            <p:custDataLst>
              <p:tags r:id="rId91"/>
            </p:custDataLst>
          </p:nvPr>
        </p:nvSpPr>
        <p:spPr>
          <a:xfrm>
            <a:off x="10432415" y="4166870"/>
            <a:ext cx="1541145" cy="375285"/>
          </a:xfrm>
          <a:custGeom>
            <a:avLst/>
            <a:gdLst>
              <a:gd name="connsiteX0" fmla="*/ 1813339 w 1924982"/>
              <a:gd name="connsiteY0" fmla="*/ 287648 h 468535"/>
              <a:gd name="connsiteX1" fmla="*/ 1588912 w 1924982"/>
              <a:gd name="connsiteY1" fmla="*/ 461943 h 468535"/>
              <a:gd name="connsiteX2" fmla="*/ 387719 w 1924982"/>
              <a:gd name="connsiteY2" fmla="*/ 468536 h 468535"/>
              <a:gd name="connsiteX3" fmla="*/ 343517 w 1924982"/>
              <a:gd name="connsiteY3" fmla="*/ 296090 h 468535"/>
              <a:gd name="connsiteX4" fmla="*/ 254922 w 1924982"/>
              <a:gd name="connsiteY4" fmla="*/ 203796 h 468535"/>
              <a:gd name="connsiteX5" fmla="*/ 0 w 1924982"/>
              <a:gd name="connsiteY5" fmla="*/ 10719 h 468535"/>
              <a:gd name="connsiteX6" fmla="*/ 767043 w 1924982"/>
              <a:gd name="connsiteY6" fmla="*/ 1 h 468535"/>
              <a:gd name="connsiteX7" fmla="*/ 778236 w 1924982"/>
              <a:gd name="connsiteY7" fmla="*/ 7210 h 468535"/>
              <a:gd name="connsiteX8" fmla="*/ 798298 w 1924982"/>
              <a:gd name="connsiteY8" fmla="*/ 52787 h 468535"/>
              <a:gd name="connsiteX9" fmla="*/ 920660 w 1924982"/>
              <a:gd name="connsiteY9" fmla="*/ 119281 h 468535"/>
              <a:gd name="connsiteX10" fmla="*/ 1612769 w 1924982"/>
              <a:gd name="connsiteY10" fmla="*/ 132228 h 468535"/>
              <a:gd name="connsiteX11" fmla="*/ 1638190 w 1924982"/>
              <a:gd name="connsiteY11" fmla="*/ 87125 h 468535"/>
              <a:gd name="connsiteX12" fmla="*/ 1651944 w 1924982"/>
              <a:gd name="connsiteY12" fmla="*/ 79015 h 468535"/>
              <a:gd name="connsiteX13" fmla="*/ 1924983 w 1924982"/>
              <a:gd name="connsiteY13" fmla="*/ 76169 h 468535"/>
              <a:gd name="connsiteX14" fmla="*/ 1813339 w 1924982"/>
              <a:gd name="connsiteY14" fmla="*/ 287648 h 468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4982" h="468535">
                <a:moveTo>
                  <a:pt x="1813339" y="287648"/>
                </a:moveTo>
                <a:cubicBezTo>
                  <a:pt x="1711512" y="336593"/>
                  <a:pt x="1617653" y="389285"/>
                  <a:pt x="1588912" y="461943"/>
                </a:cubicBezTo>
                <a:lnTo>
                  <a:pt x="387719" y="468536"/>
                </a:lnTo>
                <a:lnTo>
                  <a:pt x="343517" y="296090"/>
                </a:lnTo>
                <a:cubicBezTo>
                  <a:pt x="333225" y="255919"/>
                  <a:pt x="300500" y="221913"/>
                  <a:pt x="254922" y="203796"/>
                </a:cubicBezTo>
                <a:cubicBezTo>
                  <a:pt x="107802" y="145366"/>
                  <a:pt x="8110" y="81244"/>
                  <a:pt x="0" y="10719"/>
                </a:cubicBezTo>
                <a:lnTo>
                  <a:pt x="767043" y="1"/>
                </a:lnTo>
                <a:cubicBezTo>
                  <a:pt x="771881" y="-47"/>
                  <a:pt x="776292" y="2751"/>
                  <a:pt x="778236" y="7210"/>
                </a:cubicBezTo>
                <a:lnTo>
                  <a:pt x="798298" y="52787"/>
                </a:lnTo>
                <a:cubicBezTo>
                  <a:pt x="818027" y="96515"/>
                  <a:pt x="866925" y="118285"/>
                  <a:pt x="920660" y="119281"/>
                </a:cubicBezTo>
                <a:lnTo>
                  <a:pt x="1612769" y="132228"/>
                </a:lnTo>
                <a:lnTo>
                  <a:pt x="1638190" y="87125"/>
                </a:lnTo>
                <a:cubicBezTo>
                  <a:pt x="1640988" y="82145"/>
                  <a:pt x="1646205" y="79062"/>
                  <a:pt x="1651944" y="79015"/>
                </a:cubicBezTo>
                <a:lnTo>
                  <a:pt x="1924983" y="76169"/>
                </a:lnTo>
                <a:lnTo>
                  <a:pt x="1813339" y="287648"/>
                </a:lnTo>
                <a:close/>
              </a:path>
            </a:pathLst>
          </a:custGeom>
          <a:gradFill>
            <a:gsLst>
              <a:gs pos="0">
                <a:srgbClr val="09005D"/>
              </a:gs>
              <a:gs pos="50000">
                <a:srgbClr val="110777"/>
              </a:gs>
              <a:gs pos="100000">
                <a:srgbClr val="1A0F91"/>
              </a:gs>
            </a:gsLst>
            <a:lin ang="7131698" scaled="1"/>
          </a:gradFill>
          <a:ln w="4740" cap="flat">
            <a:noFill/>
            <a:prstDash val="solid"/>
            <a:miter/>
          </a:ln>
        </p:spPr>
        <p:txBody>
          <a:bodyPr rtlCol="0" anchor="ctr"/>
          <a:lstStyle/>
          <a:p>
            <a:endParaRPr lang="zh-CN" altLang="en-US" sz="1800" dirty="0"/>
          </a:p>
        </p:txBody>
      </p:sp>
      <p:sp>
        <p:nvSpPr>
          <p:cNvPr id="558" name="任意多边形: 形状 557"/>
          <p:cNvSpPr/>
          <p:nvPr userDrawn="1">
            <p:custDataLst>
              <p:tags r:id="rId92"/>
            </p:custDataLst>
          </p:nvPr>
        </p:nvSpPr>
        <p:spPr>
          <a:xfrm>
            <a:off x="11668125" y="4314190"/>
            <a:ext cx="64135" cy="64135"/>
          </a:xfrm>
          <a:custGeom>
            <a:avLst/>
            <a:gdLst>
              <a:gd name="connsiteX0" fmla="*/ 39934 w 79867"/>
              <a:gd name="connsiteY0" fmla="*/ 79868 h 79867"/>
              <a:gd name="connsiteX1" fmla="*/ 0 w 79867"/>
              <a:gd name="connsiteY1" fmla="*/ 39934 h 79867"/>
              <a:gd name="connsiteX2" fmla="*/ 39934 w 79867"/>
              <a:gd name="connsiteY2" fmla="*/ 0 h 79867"/>
              <a:gd name="connsiteX3" fmla="*/ 79868 w 79867"/>
              <a:gd name="connsiteY3" fmla="*/ 39934 h 79867"/>
              <a:gd name="connsiteX4" fmla="*/ 39934 w 79867"/>
              <a:gd name="connsiteY4" fmla="*/ 79868 h 79867"/>
              <a:gd name="connsiteX5" fmla="*/ 39934 w 79867"/>
              <a:gd name="connsiteY5" fmla="*/ 10529 h 79867"/>
              <a:gd name="connsiteX6" fmla="*/ 10529 w 79867"/>
              <a:gd name="connsiteY6" fmla="*/ 39886 h 79867"/>
              <a:gd name="connsiteX7" fmla="*/ 39934 w 79867"/>
              <a:gd name="connsiteY7" fmla="*/ 69244 h 79867"/>
              <a:gd name="connsiteX8" fmla="*/ 69291 w 79867"/>
              <a:gd name="connsiteY8" fmla="*/ 39886 h 79867"/>
              <a:gd name="connsiteX9" fmla="*/ 39934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4" y="79868"/>
                </a:moveTo>
                <a:cubicBezTo>
                  <a:pt x="17928" y="79868"/>
                  <a:pt x="0" y="61940"/>
                  <a:pt x="0" y="39934"/>
                </a:cubicBezTo>
                <a:cubicBezTo>
                  <a:pt x="0" y="17928"/>
                  <a:pt x="17928" y="0"/>
                  <a:pt x="39934" y="0"/>
                </a:cubicBezTo>
                <a:cubicBezTo>
                  <a:pt x="61940" y="0"/>
                  <a:pt x="79868" y="17928"/>
                  <a:pt x="79868" y="39934"/>
                </a:cubicBezTo>
                <a:cubicBezTo>
                  <a:pt x="79868" y="61940"/>
                  <a:pt x="61940" y="79868"/>
                  <a:pt x="39934" y="79868"/>
                </a:cubicBezTo>
                <a:close/>
                <a:moveTo>
                  <a:pt x="39934" y="10529"/>
                </a:moveTo>
                <a:cubicBezTo>
                  <a:pt x="23714" y="10529"/>
                  <a:pt x="10529" y="23714"/>
                  <a:pt x="10529" y="39886"/>
                </a:cubicBezTo>
                <a:cubicBezTo>
                  <a:pt x="10529" y="56107"/>
                  <a:pt x="23714" y="69244"/>
                  <a:pt x="39934" y="69244"/>
                </a:cubicBezTo>
                <a:cubicBezTo>
                  <a:pt x="56154" y="69244"/>
                  <a:pt x="69291" y="56059"/>
                  <a:pt x="69291" y="39886"/>
                </a:cubicBezTo>
                <a:cubicBezTo>
                  <a:pt x="69291" y="23714"/>
                  <a:pt x="56106" y="10529"/>
                  <a:pt x="39934" y="10529"/>
                </a:cubicBezTo>
                <a:close/>
              </a:path>
            </a:pathLst>
          </a:custGeom>
          <a:solidFill>
            <a:srgbClr val="7D97F4"/>
          </a:solidFill>
          <a:ln w="4740" cap="flat">
            <a:noFill/>
            <a:prstDash val="solid"/>
            <a:miter/>
          </a:ln>
        </p:spPr>
        <p:txBody>
          <a:bodyPr rtlCol="0" anchor="ctr"/>
          <a:lstStyle/>
          <a:p>
            <a:endParaRPr lang="zh-CN" altLang="en-US" sz="1800"/>
          </a:p>
        </p:txBody>
      </p:sp>
      <p:sp>
        <p:nvSpPr>
          <p:cNvPr id="559" name="任意多边形: 形状 558"/>
          <p:cNvSpPr/>
          <p:nvPr userDrawn="1">
            <p:custDataLst>
              <p:tags r:id="rId93"/>
            </p:custDataLst>
          </p:nvPr>
        </p:nvSpPr>
        <p:spPr>
          <a:xfrm>
            <a:off x="11567795" y="4314190"/>
            <a:ext cx="64135" cy="64135"/>
          </a:xfrm>
          <a:custGeom>
            <a:avLst/>
            <a:gdLst>
              <a:gd name="connsiteX0" fmla="*/ 39933 w 79867"/>
              <a:gd name="connsiteY0" fmla="*/ 79868 h 79867"/>
              <a:gd name="connsiteX1" fmla="*/ 0 w 79867"/>
              <a:gd name="connsiteY1" fmla="*/ 39934 h 79867"/>
              <a:gd name="connsiteX2" fmla="*/ 39933 w 79867"/>
              <a:gd name="connsiteY2" fmla="*/ 0 h 79867"/>
              <a:gd name="connsiteX3" fmla="*/ 79868 w 79867"/>
              <a:gd name="connsiteY3" fmla="*/ 39934 h 79867"/>
              <a:gd name="connsiteX4" fmla="*/ 39933 w 79867"/>
              <a:gd name="connsiteY4" fmla="*/ 79868 h 79867"/>
              <a:gd name="connsiteX5" fmla="*/ 39933 w 79867"/>
              <a:gd name="connsiteY5" fmla="*/ 10529 h 79867"/>
              <a:gd name="connsiteX6" fmla="*/ 10576 w 79867"/>
              <a:gd name="connsiteY6" fmla="*/ 39886 h 79867"/>
              <a:gd name="connsiteX7" fmla="*/ 39933 w 79867"/>
              <a:gd name="connsiteY7" fmla="*/ 69244 h 79867"/>
              <a:gd name="connsiteX8" fmla="*/ 69291 w 79867"/>
              <a:gd name="connsiteY8" fmla="*/ 39886 h 79867"/>
              <a:gd name="connsiteX9" fmla="*/ 39933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3" y="79868"/>
                </a:moveTo>
                <a:cubicBezTo>
                  <a:pt x="17928" y="79868"/>
                  <a:pt x="0" y="61940"/>
                  <a:pt x="0" y="39934"/>
                </a:cubicBezTo>
                <a:cubicBezTo>
                  <a:pt x="0" y="17928"/>
                  <a:pt x="17928" y="0"/>
                  <a:pt x="39933" y="0"/>
                </a:cubicBezTo>
                <a:cubicBezTo>
                  <a:pt x="61940" y="0"/>
                  <a:pt x="79868" y="17928"/>
                  <a:pt x="79868" y="39934"/>
                </a:cubicBezTo>
                <a:cubicBezTo>
                  <a:pt x="79868" y="61940"/>
                  <a:pt x="61987" y="79868"/>
                  <a:pt x="39933" y="79868"/>
                </a:cubicBezTo>
                <a:close/>
                <a:moveTo>
                  <a:pt x="39933" y="10529"/>
                </a:moveTo>
                <a:cubicBezTo>
                  <a:pt x="23714" y="10529"/>
                  <a:pt x="10576" y="23714"/>
                  <a:pt x="10576" y="39886"/>
                </a:cubicBezTo>
                <a:cubicBezTo>
                  <a:pt x="10576" y="56107"/>
                  <a:pt x="23761" y="69244"/>
                  <a:pt x="39933" y="69244"/>
                </a:cubicBezTo>
                <a:cubicBezTo>
                  <a:pt x="56154" y="69244"/>
                  <a:pt x="69291" y="56059"/>
                  <a:pt x="69291" y="39886"/>
                </a:cubicBezTo>
                <a:cubicBezTo>
                  <a:pt x="69339" y="23714"/>
                  <a:pt x="56154" y="10529"/>
                  <a:pt x="39933" y="10529"/>
                </a:cubicBezTo>
                <a:close/>
              </a:path>
            </a:pathLst>
          </a:custGeom>
          <a:solidFill>
            <a:srgbClr val="7D97F4"/>
          </a:solidFill>
          <a:ln w="4740" cap="flat">
            <a:noFill/>
            <a:prstDash val="solid"/>
            <a:miter/>
          </a:ln>
        </p:spPr>
        <p:txBody>
          <a:bodyPr rtlCol="0" anchor="ctr"/>
          <a:lstStyle/>
          <a:p>
            <a:endParaRPr lang="zh-CN" altLang="en-US" sz="1800"/>
          </a:p>
        </p:txBody>
      </p:sp>
      <p:sp>
        <p:nvSpPr>
          <p:cNvPr id="560" name="任意多边形: 形状 559"/>
          <p:cNvSpPr/>
          <p:nvPr userDrawn="1">
            <p:custDataLst>
              <p:tags r:id="rId94"/>
            </p:custDataLst>
          </p:nvPr>
        </p:nvSpPr>
        <p:spPr>
          <a:xfrm>
            <a:off x="11478260" y="4311650"/>
            <a:ext cx="64135" cy="64135"/>
          </a:xfrm>
          <a:custGeom>
            <a:avLst/>
            <a:gdLst>
              <a:gd name="connsiteX0" fmla="*/ 39933 w 79867"/>
              <a:gd name="connsiteY0" fmla="*/ 79868 h 79867"/>
              <a:gd name="connsiteX1" fmla="*/ 0 w 79867"/>
              <a:gd name="connsiteY1" fmla="*/ 39934 h 79867"/>
              <a:gd name="connsiteX2" fmla="*/ 39933 w 79867"/>
              <a:gd name="connsiteY2" fmla="*/ 0 h 79867"/>
              <a:gd name="connsiteX3" fmla="*/ 79868 w 79867"/>
              <a:gd name="connsiteY3" fmla="*/ 39934 h 79867"/>
              <a:gd name="connsiteX4" fmla="*/ 39933 w 79867"/>
              <a:gd name="connsiteY4" fmla="*/ 79868 h 79867"/>
              <a:gd name="connsiteX5" fmla="*/ 39933 w 79867"/>
              <a:gd name="connsiteY5" fmla="*/ 10529 h 79867"/>
              <a:gd name="connsiteX6" fmla="*/ 10576 w 79867"/>
              <a:gd name="connsiteY6" fmla="*/ 39886 h 79867"/>
              <a:gd name="connsiteX7" fmla="*/ 39933 w 79867"/>
              <a:gd name="connsiteY7" fmla="*/ 69244 h 79867"/>
              <a:gd name="connsiteX8" fmla="*/ 69291 w 79867"/>
              <a:gd name="connsiteY8" fmla="*/ 39886 h 79867"/>
              <a:gd name="connsiteX9" fmla="*/ 39933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3" y="79868"/>
                </a:moveTo>
                <a:cubicBezTo>
                  <a:pt x="17928" y="79868"/>
                  <a:pt x="0" y="61940"/>
                  <a:pt x="0" y="39934"/>
                </a:cubicBezTo>
                <a:cubicBezTo>
                  <a:pt x="0" y="17928"/>
                  <a:pt x="17928" y="0"/>
                  <a:pt x="39933" y="0"/>
                </a:cubicBezTo>
                <a:cubicBezTo>
                  <a:pt x="61940" y="0"/>
                  <a:pt x="79868" y="17928"/>
                  <a:pt x="79868" y="39934"/>
                </a:cubicBezTo>
                <a:cubicBezTo>
                  <a:pt x="79868" y="61940"/>
                  <a:pt x="61940" y="79868"/>
                  <a:pt x="39933" y="79868"/>
                </a:cubicBezTo>
                <a:close/>
                <a:moveTo>
                  <a:pt x="39933" y="10529"/>
                </a:moveTo>
                <a:cubicBezTo>
                  <a:pt x="23714" y="10529"/>
                  <a:pt x="10576" y="23714"/>
                  <a:pt x="10576" y="39886"/>
                </a:cubicBezTo>
                <a:cubicBezTo>
                  <a:pt x="10576" y="56059"/>
                  <a:pt x="23761" y="69244"/>
                  <a:pt x="39933" y="69244"/>
                </a:cubicBezTo>
                <a:cubicBezTo>
                  <a:pt x="56154" y="69244"/>
                  <a:pt x="69291" y="56059"/>
                  <a:pt x="69291" y="39886"/>
                </a:cubicBezTo>
                <a:cubicBezTo>
                  <a:pt x="69291" y="23714"/>
                  <a:pt x="56106" y="10529"/>
                  <a:pt x="39933" y="10529"/>
                </a:cubicBezTo>
                <a:close/>
              </a:path>
            </a:pathLst>
          </a:custGeom>
          <a:solidFill>
            <a:srgbClr val="7D97F4"/>
          </a:solidFill>
          <a:ln w="4740" cap="flat">
            <a:noFill/>
            <a:prstDash val="solid"/>
            <a:miter/>
          </a:ln>
        </p:spPr>
        <p:txBody>
          <a:bodyPr rtlCol="0" anchor="ctr"/>
          <a:lstStyle/>
          <a:p>
            <a:endParaRPr lang="zh-CN" altLang="en-US" sz="1800"/>
          </a:p>
        </p:txBody>
      </p:sp>
      <p:sp>
        <p:nvSpPr>
          <p:cNvPr id="561" name="任意多边形: 形状 560"/>
          <p:cNvSpPr/>
          <p:nvPr userDrawn="1">
            <p:custDataLst>
              <p:tags r:id="rId95"/>
            </p:custDataLst>
          </p:nvPr>
        </p:nvSpPr>
        <p:spPr>
          <a:xfrm>
            <a:off x="10918825" y="4195445"/>
            <a:ext cx="64135" cy="64135"/>
          </a:xfrm>
          <a:custGeom>
            <a:avLst/>
            <a:gdLst>
              <a:gd name="connsiteX0" fmla="*/ 39934 w 79868"/>
              <a:gd name="connsiteY0" fmla="*/ 79868 h 79867"/>
              <a:gd name="connsiteX1" fmla="*/ 0 w 79868"/>
              <a:gd name="connsiteY1" fmla="*/ 39934 h 79867"/>
              <a:gd name="connsiteX2" fmla="*/ 39934 w 79868"/>
              <a:gd name="connsiteY2" fmla="*/ 0 h 79867"/>
              <a:gd name="connsiteX3" fmla="*/ 79868 w 79868"/>
              <a:gd name="connsiteY3" fmla="*/ 39934 h 79867"/>
              <a:gd name="connsiteX4" fmla="*/ 39934 w 79868"/>
              <a:gd name="connsiteY4" fmla="*/ 79868 h 79867"/>
              <a:gd name="connsiteX5" fmla="*/ 39934 w 79868"/>
              <a:gd name="connsiteY5" fmla="*/ 10529 h 79867"/>
              <a:gd name="connsiteX6" fmla="*/ 10576 w 79868"/>
              <a:gd name="connsiteY6" fmla="*/ 39886 h 79867"/>
              <a:gd name="connsiteX7" fmla="*/ 39934 w 79868"/>
              <a:gd name="connsiteY7" fmla="*/ 69244 h 79867"/>
              <a:gd name="connsiteX8" fmla="*/ 69291 w 79868"/>
              <a:gd name="connsiteY8" fmla="*/ 39886 h 79867"/>
              <a:gd name="connsiteX9" fmla="*/ 39934 w 79868"/>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8" h="79867">
                <a:moveTo>
                  <a:pt x="39934" y="79868"/>
                </a:moveTo>
                <a:cubicBezTo>
                  <a:pt x="17928" y="79868"/>
                  <a:pt x="0" y="61940"/>
                  <a:pt x="0" y="39934"/>
                </a:cubicBezTo>
                <a:cubicBezTo>
                  <a:pt x="0" y="17928"/>
                  <a:pt x="17928" y="0"/>
                  <a:pt x="39934" y="0"/>
                </a:cubicBezTo>
                <a:cubicBezTo>
                  <a:pt x="61940" y="0"/>
                  <a:pt x="79868" y="17928"/>
                  <a:pt x="79868" y="39934"/>
                </a:cubicBezTo>
                <a:cubicBezTo>
                  <a:pt x="79868" y="61940"/>
                  <a:pt x="61940" y="79868"/>
                  <a:pt x="39934" y="79868"/>
                </a:cubicBezTo>
                <a:close/>
                <a:moveTo>
                  <a:pt x="39934" y="10529"/>
                </a:moveTo>
                <a:cubicBezTo>
                  <a:pt x="23714" y="10529"/>
                  <a:pt x="10576" y="23714"/>
                  <a:pt x="10576" y="39886"/>
                </a:cubicBezTo>
                <a:cubicBezTo>
                  <a:pt x="10576" y="56107"/>
                  <a:pt x="23761" y="69244"/>
                  <a:pt x="39934" y="69244"/>
                </a:cubicBezTo>
                <a:cubicBezTo>
                  <a:pt x="56154" y="69244"/>
                  <a:pt x="69291" y="56059"/>
                  <a:pt x="69291" y="39886"/>
                </a:cubicBezTo>
                <a:cubicBezTo>
                  <a:pt x="69291" y="23714"/>
                  <a:pt x="56107" y="10529"/>
                  <a:pt x="39934" y="10529"/>
                </a:cubicBezTo>
                <a:close/>
              </a:path>
            </a:pathLst>
          </a:custGeom>
          <a:solidFill>
            <a:srgbClr val="7D97F4"/>
          </a:solidFill>
          <a:ln w="4740" cap="flat">
            <a:noFill/>
            <a:prstDash val="solid"/>
            <a:miter/>
          </a:ln>
        </p:spPr>
        <p:txBody>
          <a:bodyPr rtlCol="0" anchor="ctr"/>
          <a:lstStyle/>
          <a:p>
            <a:endParaRPr lang="zh-CN" altLang="en-US" sz="1800"/>
          </a:p>
        </p:txBody>
      </p:sp>
      <p:sp>
        <p:nvSpPr>
          <p:cNvPr id="562" name="任意多边形: 形状 561"/>
          <p:cNvSpPr/>
          <p:nvPr userDrawn="1">
            <p:custDataLst>
              <p:tags r:id="rId96"/>
            </p:custDataLst>
          </p:nvPr>
        </p:nvSpPr>
        <p:spPr>
          <a:xfrm>
            <a:off x="10817860" y="4195445"/>
            <a:ext cx="64135" cy="64135"/>
          </a:xfrm>
          <a:custGeom>
            <a:avLst/>
            <a:gdLst>
              <a:gd name="connsiteX0" fmla="*/ 39933 w 79867"/>
              <a:gd name="connsiteY0" fmla="*/ 79868 h 79867"/>
              <a:gd name="connsiteX1" fmla="*/ 0 w 79867"/>
              <a:gd name="connsiteY1" fmla="*/ 39934 h 79867"/>
              <a:gd name="connsiteX2" fmla="*/ 39933 w 79867"/>
              <a:gd name="connsiteY2" fmla="*/ 0 h 79867"/>
              <a:gd name="connsiteX3" fmla="*/ 79868 w 79867"/>
              <a:gd name="connsiteY3" fmla="*/ 39934 h 79867"/>
              <a:gd name="connsiteX4" fmla="*/ 39933 w 79867"/>
              <a:gd name="connsiteY4" fmla="*/ 79868 h 79867"/>
              <a:gd name="connsiteX5" fmla="*/ 39933 w 79867"/>
              <a:gd name="connsiteY5" fmla="*/ 10529 h 79867"/>
              <a:gd name="connsiteX6" fmla="*/ 10576 w 79867"/>
              <a:gd name="connsiteY6" fmla="*/ 39886 h 79867"/>
              <a:gd name="connsiteX7" fmla="*/ 39933 w 79867"/>
              <a:gd name="connsiteY7" fmla="*/ 69244 h 79867"/>
              <a:gd name="connsiteX8" fmla="*/ 69291 w 79867"/>
              <a:gd name="connsiteY8" fmla="*/ 39886 h 79867"/>
              <a:gd name="connsiteX9" fmla="*/ 39933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3" y="79868"/>
                </a:moveTo>
                <a:cubicBezTo>
                  <a:pt x="17928" y="79868"/>
                  <a:pt x="0" y="61940"/>
                  <a:pt x="0" y="39934"/>
                </a:cubicBezTo>
                <a:cubicBezTo>
                  <a:pt x="0" y="17928"/>
                  <a:pt x="17928" y="0"/>
                  <a:pt x="39933" y="0"/>
                </a:cubicBezTo>
                <a:cubicBezTo>
                  <a:pt x="61940" y="0"/>
                  <a:pt x="79868" y="17928"/>
                  <a:pt x="79868" y="39934"/>
                </a:cubicBezTo>
                <a:cubicBezTo>
                  <a:pt x="79868" y="61940"/>
                  <a:pt x="61940" y="79868"/>
                  <a:pt x="39933" y="79868"/>
                </a:cubicBezTo>
                <a:close/>
                <a:moveTo>
                  <a:pt x="39933" y="10529"/>
                </a:moveTo>
                <a:cubicBezTo>
                  <a:pt x="23714" y="10529"/>
                  <a:pt x="10576" y="23714"/>
                  <a:pt x="10576" y="39886"/>
                </a:cubicBezTo>
                <a:cubicBezTo>
                  <a:pt x="10576" y="56107"/>
                  <a:pt x="23761" y="69244"/>
                  <a:pt x="39933" y="69244"/>
                </a:cubicBezTo>
                <a:cubicBezTo>
                  <a:pt x="56154" y="69244"/>
                  <a:pt x="69291" y="56059"/>
                  <a:pt x="69291" y="39886"/>
                </a:cubicBezTo>
                <a:cubicBezTo>
                  <a:pt x="69291" y="23714"/>
                  <a:pt x="56154" y="10529"/>
                  <a:pt x="39933" y="10529"/>
                </a:cubicBezTo>
                <a:close/>
              </a:path>
            </a:pathLst>
          </a:custGeom>
          <a:solidFill>
            <a:srgbClr val="7D97F4"/>
          </a:solidFill>
          <a:ln w="4740" cap="flat">
            <a:noFill/>
            <a:prstDash val="solid"/>
            <a:miter/>
          </a:ln>
        </p:spPr>
        <p:txBody>
          <a:bodyPr rtlCol="0" anchor="ctr"/>
          <a:lstStyle/>
          <a:p>
            <a:endParaRPr lang="zh-CN" altLang="en-US" sz="1800"/>
          </a:p>
        </p:txBody>
      </p:sp>
      <p:sp>
        <p:nvSpPr>
          <p:cNvPr id="563" name="任意多边形: 形状 562"/>
          <p:cNvSpPr/>
          <p:nvPr userDrawn="1">
            <p:custDataLst>
              <p:tags r:id="rId97"/>
            </p:custDataLst>
          </p:nvPr>
        </p:nvSpPr>
        <p:spPr>
          <a:xfrm>
            <a:off x="10738485" y="4195445"/>
            <a:ext cx="64135" cy="64135"/>
          </a:xfrm>
          <a:custGeom>
            <a:avLst/>
            <a:gdLst>
              <a:gd name="connsiteX0" fmla="*/ 39934 w 79867"/>
              <a:gd name="connsiteY0" fmla="*/ 79868 h 79867"/>
              <a:gd name="connsiteX1" fmla="*/ 0 w 79867"/>
              <a:gd name="connsiteY1" fmla="*/ 39934 h 79867"/>
              <a:gd name="connsiteX2" fmla="*/ 39934 w 79867"/>
              <a:gd name="connsiteY2" fmla="*/ 0 h 79867"/>
              <a:gd name="connsiteX3" fmla="*/ 79868 w 79867"/>
              <a:gd name="connsiteY3" fmla="*/ 39934 h 79867"/>
              <a:gd name="connsiteX4" fmla="*/ 39934 w 79867"/>
              <a:gd name="connsiteY4" fmla="*/ 79868 h 79867"/>
              <a:gd name="connsiteX5" fmla="*/ 39934 w 79867"/>
              <a:gd name="connsiteY5" fmla="*/ 10529 h 79867"/>
              <a:gd name="connsiteX6" fmla="*/ 10577 w 79867"/>
              <a:gd name="connsiteY6" fmla="*/ 39886 h 79867"/>
              <a:gd name="connsiteX7" fmla="*/ 39934 w 79867"/>
              <a:gd name="connsiteY7" fmla="*/ 69244 h 79867"/>
              <a:gd name="connsiteX8" fmla="*/ 69339 w 79867"/>
              <a:gd name="connsiteY8" fmla="*/ 39886 h 79867"/>
              <a:gd name="connsiteX9" fmla="*/ 39934 w 79867"/>
              <a:gd name="connsiteY9" fmla="*/ 10529 h 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867" h="79867">
                <a:moveTo>
                  <a:pt x="39934" y="79868"/>
                </a:moveTo>
                <a:cubicBezTo>
                  <a:pt x="17928" y="79868"/>
                  <a:pt x="0" y="61940"/>
                  <a:pt x="0" y="39934"/>
                </a:cubicBezTo>
                <a:cubicBezTo>
                  <a:pt x="0" y="17928"/>
                  <a:pt x="17928" y="0"/>
                  <a:pt x="39934" y="0"/>
                </a:cubicBezTo>
                <a:cubicBezTo>
                  <a:pt x="61940" y="0"/>
                  <a:pt x="79868" y="17928"/>
                  <a:pt x="79868" y="39934"/>
                </a:cubicBezTo>
                <a:cubicBezTo>
                  <a:pt x="79868" y="61940"/>
                  <a:pt x="61988" y="79868"/>
                  <a:pt x="39934" y="79868"/>
                </a:cubicBezTo>
                <a:close/>
                <a:moveTo>
                  <a:pt x="39934" y="10529"/>
                </a:moveTo>
                <a:cubicBezTo>
                  <a:pt x="23714" y="10529"/>
                  <a:pt x="10577" y="23714"/>
                  <a:pt x="10577" y="39886"/>
                </a:cubicBezTo>
                <a:cubicBezTo>
                  <a:pt x="10577" y="56107"/>
                  <a:pt x="23761" y="69244"/>
                  <a:pt x="39934" y="69244"/>
                </a:cubicBezTo>
                <a:cubicBezTo>
                  <a:pt x="56154" y="69244"/>
                  <a:pt x="69339" y="56059"/>
                  <a:pt x="69339" y="39886"/>
                </a:cubicBezTo>
                <a:cubicBezTo>
                  <a:pt x="69339" y="23714"/>
                  <a:pt x="56154" y="10529"/>
                  <a:pt x="39934" y="10529"/>
                </a:cubicBezTo>
                <a:close/>
              </a:path>
            </a:pathLst>
          </a:custGeom>
          <a:solidFill>
            <a:srgbClr val="7D97F4"/>
          </a:solidFill>
          <a:ln w="4740" cap="flat">
            <a:noFill/>
            <a:prstDash val="solid"/>
            <a:miter/>
          </a:ln>
        </p:spPr>
        <p:txBody>
          <a:bodyPr rtlCol="0" anchor="ctr"/>
          <a:lstStyle/>
          <a:p>
            <a:endParaRPr lang="zh-CN" altLang="en-US" sz="1800"/>
          </a:p>
        </p:txBody>
      </p:sp>
      <p:sp>
        <p:nvSpPr>
          <p:cNvPr id="564" name="任意多边形: 形状 563"/>
          <p:cNvSpPr/>
          <p:nvPr userDrawn="1">
            <p:custDataLst>
              <p:tags r:id="rId98"/>
            </p:custDataLst>
          </p:nvPr>
        </p:nvSpPr>
        <p:spPr>
          <a:xfrm>
            <a:off x="11188700" y="4287520"/>
            <a:ext cx="548640" cy="17780"/>
          </a:xfrm>
          <a:custGeom>
            <a:avLst/>
            <a:gdLst>
              <a:gd name="connsiteX0" fmla="*/ 680112 w 685378"/>
              <a:gd name="connsiteY0" fmla="*/ 22434 h 22433"/>
              <a:gd name="connsiteX1" fmla="*/ 680017 w 685378"/>
              <a:gd name="connsiteY1" fmla="*/ 22434 h 22433"/>
              <a:gd name="connsiteX2" fmla="*/ 5173 w 685378"/>
              <a:gd name="connsiteY2" fmla="*/ 10530 h 22433"/>
              <a:gd name="connsiteX3" fmla="*/ 3 w 685378"/>
              <a:gd name="connsiteY3" fmla="*/ 5170 h 22433"/>
              <a:gd name="connsiteX4" fmla="*/ 5362 w 685378"/>
              <a:gd name="connsiteY4" fmla="*/ 1 h 22433"/>
              <a:gd name="connsiteX5" fmla="*/ 680207 w 685378"/>
              <a:gd name="connsiteY5" fmla="*/ 11905 h 22433"/>
              <a:gd name="connsiteX6" fmla="*/ 685376 w 685378"/>
              <a:gd name="connsiteY6" fmla="*/ 17264 h 22433"/>
              <a:gd name="connsiteX7" fmla="*/ 680112 w 685378"/>
              <a:gd name="connsiteY7" fmla="*/ 22434 h 22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378" h="22433">
                <a:moveTo>
                  <a:pt x="680112" y="22434"/>
                </a:moveTo>
                <a:cubicBezTo>
                  <a:pt x="680064" y="22434"/>
                  <a:pt x="680064" y="22434"/>
                  <a:pt x="680017" y="22434"/>
                </a:cubicBezTo>
                <a:lnTo>
                  <a:pt x="5173" y="10530"/>
                </a:lnTo>
                <a:cubicBezTo>
                  <a:pt x="2232" y="10482"/>
                  <a:pt x="-92" y="8063"/>
                  <a:pt x="3" y="5170"/>
                </a:cubicBezTo>
                <a:cubicBezTo>
                  <a:pt x="50" y="2230"/>
                  <a:pt x="2754" y="-47"/>
                  <a:pt x="5362" y="1"/>
                </a:cubicBezTo>
                <a:lnTo>
                  <a:pt x="680207" y="11905"/>
                </a:lnTo>
                <a:cubicBezTo>
                  <a:pt x="683147" y="11952"/>
                  <a:pt x="685471" y="14371"/>
                  <a:pt x="685376" y="17264"/>
                </a:cubicBezTo>
                <a:cubicBezTo>
                  <a:pt x="685329" y="20110"/>
                  <a:pt x="682957" y="22434"/>
                  <a:pt x="680112" y="22434"/>
                </a:cubicBezTo>
                <a:close/>
              </a:path>
            </a:pathLst>
          </a:custGeom>
          <a:solidFill>
            <a:srgbClr val="7D97F4"/>
          </a:solidFill>
          <a:ln w="4740" cap="flat">
            <a:noFill/>
            <a:prstDash val="solid"/>
            <a:miter/>
          </a:ln>
        </p:spPr>
        <p:txBody>
          <a:bodyPr rtlCol="0" anchor="ctr"/>
          <a:lstStyle/>
          <a:p>
            <a:endParaRPr lang="zh-CN" altLang="en-US" sz="1800"/>
          </a:p>
        </p:txBody>
      </p:sp>
      <p:sp>
        <p:nvSpPr>
          <p:cNvPr id="565" name="任意多边形: 形状 564"/>
          <p:cNvSpPr/>
          <p:nvPr userDrawn="1">
            <p:custDataLst>
              <p:tags r:id="rId99"/>
            </p:custDataLst>
          </p:nvPr>
        </p:nvSpPr>
        <p:spPr>
          <a:xfrm>
            <a:off x="10509250" y="4176395"/>
            <a:ext cx="476250" cy="18415"/>
          </a:xfrm>
          <a:custGeom>
            <a:avLst/>
            <a:gdLst>
              <a:gd name="connsiteX0" fmla="*/ 5265 w 594740"/>
              <a:gd name="connsiteY0" fmla="*/ 22629 h 22628"/>
              <a:gd name="connsiteX1" fmla="*/ 1 w 594740"/>
              <a:gd name="connsiteY1" fmla="*/ 17459 h 22628"/>
              <a:gd name="connsiteX2" fmla="*/ 5170 w 594740"/>
              <a:gd name="connsiteY2" fmla="*/ 12052 h 22628"/>
              <a:gd name="connsiteX3" fmla="*/ 589333 w 594740"/>
              <a:gd name="connsiteY3" fmla="*/ 6 h 22628"/>
              <a:gd name="connsiteX4" fmla="*/ 594740 w 594740"/>
              <a:gd name="connsiteY4" fmla="*/ 5176 h 22628"/>
              <a:gd name="connsiteX5" fmla="*/ 589570 w 594740"/>
              <a:gd name="connsiteY5" fmla="*/ 10582 h 22628"/>
              <a:gd name="connsiteX6" fmla="*/ 5408 w 594740"/>
              <a:gd name="connsiteY6" fmla="*/ 22629 h 22628"/>
              <a:gd name="connsiteX7" fmla="*/ 5265 w 594740"/>
              <a:gd name="connsiteY7" fmla="*/ 22629 h 22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740" h="22628">
                <a:moveTo>
                  <a:pt x="5265" y="22629"/>
                </a:moveTo>
                <a:cubicBezTo>
                  <a:pt x="2420" y="22629"/>
                  <a:pt x="48" y="20352"/>
                  <a:pt x="1" y="17459"/>
                </a:cubicBezTo>
                <a:cubicBezTo>
                  <a:pt x="-47" y="14519"/>
                  <a:pt x="2277" y="12147"/>
                  <a:pt x="5170" y="12052"/>
                </a:cubicBezTo>
                <a:lnTo>
                  <a:pt x="589333" y="6"/>
                </a:lnTo>
                <a:cubicBezTo>
                  <a:pt x="592321" y="-136"/>
                  <a:pt x="594645" y="2282"/>
                  <a:pt x="594740" y="5176"/>
                </a:cubicBezTo>
                <a:cubicBezTo>
                  <a:pt x="594788" y="8116"/>
                  <a:pt x="592464" y="10487"/>
                  <a:pt x="589570" y="10582"/>
                </a:cubicBezTo>
                <a:lnTo>
                  <a:pt x="5408" y="22629"/>
                </a:lnTo>
                <a:cubicBezTo>
                  <a:pt x="5360" y="22629"/>
                  <a:pt x="5313" y="22629"/>
                  <a:pt x="5265" y="22629"/>
                </a:cubicBezTo>
                <a:close/>
              </a:path>
            </a:pathLst>
          </a:custGeom>
          <a:solidFill>
            <a:srgbClr val="7D97F4"/>
          </a:solidFill>
          <a:ln w="4740" cap="flat">
            <a:noFill/>
            <a:prstDash val="solid"/>
            <a:miter/>
          </a:ln>
        </p:spPr>
        <p:txBody>
          <a:bodyPr rtlCol="0" anchor="ctr"/>
          <a:lstStyle/>
          <a:p>
            <a:endParaRPr lang="zh-CN" altLang="en-US" sz="1800"/>
          </a:p>
        </p:txBody>
      </p:sp>
      <p:sp>
        <p:nvSpPr>
          <p:cNvPr id="627" name="任意多边形: 形状 626"/>
          <p:cNvSpPr/>
          <p:nvPr userDrawn="1">
            <p:custDataLst>
              <p:tags r:id="rId100"/>
            </p:custDataLst>
          </p:nvPr>
        </p:nvSpPr>
        <p:spPr>
          <a:xfrm>
            <a:off x="9376410" y="3682365"/>
            <a:ext cx="229235" cy="114300"/>
          </a:xfrm>
          <a:custGeom>
            <a:avLst/>
            <a:gdLst>
              <a:gd name="connsiteX0" fmla="*/ 426506 w 426506"/>
              <a:gd name="connsiteY0" fmla="*/ 73437 h 212968"/>
              <a:gd name="connsiteX1" fmla="*/ 235279 w 426506"/>
              <a:gd name="connsiteY1" fmla="*/ 1063 h 212968"/>
              <a:gd name="connsiteX2" fmla="*/ 223090 w 426506"/>
              <a:gd name="connsiteY2" fmla="*/ 1253 h 212968"/>
              <a:gd name="connsiteX3" fmla="*/ 10141 w 426506"/>
              <a:gd name="connsiteY3" fmla="*/ 90084 h 212968"/>
              <a:gd name="connsiteX4" fmla="*/ 39 w 426506"/>
              <a:gd name="connsiteY4" fmla="*/ 104123 h 212968"/>
              <a:gd name="connsiteX5" fmla="*/ 8007 w 426506"/>
              <a:gd name="connsiteY5" fmla="*/ 119442 h 212968"/>
              <a:gd name="connsiteX6" fmla="*/ 164328 w 426506"/>
              <a:gd name="connsiteY6" fmla="*/ 212969 h 212968"/>
              <a:gd name="connsiteX7" fmla="*/ 426506 w 426506"/>
              <a:gd name="connsiteY7" fmla="*/ 73437 h 212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506" h="212968">
                <a:moveTo>
                  <a:pt x="426506" y="73437"/>
                </a:moveTo>
                <a:lnTo>
                  <a:pt x="235279" y="1063"/>
                </a:lnTo>
                <a:cubicBezTo>
                  <a:pt x="231343" y="-407"/>
                  <a:pt x="226979" y="-360"/>
                  <a:pt x="223090" y="1253"/>
                </a:cubicBezTo>
                <a:lnTo>
                  <a:pt x="10141" y="90084"/>
                </a:lnTo>
                <a:cubicBezTo>
                  <a:pt x="4403" y="92456"/>
                  <a:pt x="514" y="97910"/>
                  <a:pt x="39" y="104123"/>
                </a:cubicBezTo>
                <a:cubicBezTo>
                  <a:pt x="-388" y="110336"/>
                  <a:pt x="2695" y="116264"/>
                  <a:pt x="8007" y="119442"/>
                </a:cubicBezTo>
                <a:lnTo>
                  <a:pt x="164328" y="212969"/>
                </a:lnTo>
                <a:lnTo>
                  <a:pt x="426506" y="73437"/>
                </a:ln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628" name="任意多边形: 形状 627"/>
          <p:cNvSpPr/>
          <p:nvPr userDrawn="1">
            <p:custDataLst>
              <p:tags r:id="rId101"/>
            </p:custDataLst>
          </p:nvPr>
        </p:nvSpPr>
        <p:spPr>
          <a:xfrm>
            <a:off x="8783320" y="3571875"/>
            <a:ext cx="1420495" cy="488315"/>
          </a:xfrm>
          <a:custGeom>
            <a:avLst/>
            <a:gdLst>
              <a:gd name="connsiteX0" fmla="*/ 90417 w 2640373"/>
              <a:gd name="connsiteY0" fmla="*/ 764627 h 906937"/>
              <a:gd name="connsiteX1" fmla="*/ 2171293 w 2640373"/>
              <a:gd name="connsiteY1" fmla="*/ 97 h 906937"/>
              <a:gd name="connsiteX2" fmla="*/ 2460506 w 2640373"/>
              <a:gd name="connsiteY2" fmla="*/ 59381 h 906937"/>
              <a:gd name="connsiteX3" fmla="*/ 2638927 w 2640373"/>
              <a:gd name="connsiteY3" fmla="*/ 161919 h 906937"/>
              <a:gd name="connsiteX4" fmla="*/ 757008 w 2640373"/>
              <a:gd name="connsiteY4" fmla="*/ 905960 h 906937"/>
              <a:gd name="connsiteX5" fmla="*/ 13300 w 2640373"/>
              <a:gd name="connsiteY5" fmla="*/ 845490 h 906937"/>
              <a:gd name="connsiteX6" fmla="*/ 90417 w 2640373"/>
              <a:gd name="connsiteY6" fmla="*/ 764627 h 90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0373" h="906937">
                <a:moveTo>
                  <a:pt x="90417" y="764627"/>
                </a:moveTo>
                <a:cubicBezTo>
                  <a:pt x="90417" y="764627"/>
                  <a:pt x="2085545" y="-9958"/>
                  <a:pt x="2171293" y="97"/>
                </a:cubicBezTo>
                <a:cubicBezTo>
                  <a:pt x="2256994" y="10152"/>
                  <a:pt x="2417963" y="67539"/>
                  <a:pt x="2460506" y="59381"/>
                </a:cubicBezTo>
                <a:cubicBezTo>
                  <a:pt x="2503048" y="51224"/>
                  <a:pt x="2656855" y="48236"/>
                  <a:pt x="2638927" y="161919"/>
                </a:cubicBezTo>
                <a:cubicBezTo>
                  <a:pt x="2621000" y="275603"/>
                  <a:pt x="970005" y="935745"/>
                  <a:pt x="757008" y="905960"/>
                </a:cubicBezTo>
                <a:cubicBezTo>
                  <a:pt x="544012" y="876176"/>
                  <a:pt x="13300" y="845490"/>
                  <a:pt x="13300" y="845490"/>
                </a:cubicBezTo>
                <a:cubicBezTo>
                  <a:pt x="13300" y="845490"/>
                  <a:pt x="-47360" y="782222"/>
                  <a:pt x="90417" y="764627"/>
                </a:cubicBezTo>
                <a:close/>
              </a:path>
            </a:pathLst>
          </a:custGeom>
          <a:solidFill>
            <a:schemeClr val="accent2">
              <a:lumMod val="60000"/>
              <a:lumOff val="40000"/>
            </a:schemeClr>
          </a:solidFill>
          <a:ln w="4740" cap="flat">
            <a:noFill/>
            <a:prstDash val="solid"/>
            <a:miter/>
          </a:ln>
        </p:spPr>
        <p:txBody>
          <a:bodyPr rtlCol="0" anchor="ctr"/>
          <a:lstStyle/>
          <a:p>
            <a:endParaRPr lang="zh-CN" altLang="en-US" sz="1800"/>
          </a:p>
        </p:txBody>
      </p:sp>
      <p:sp>
        <p:nvSpPr>
          <p:cNvPr id="629" name="任意多边形: 形状 628"/>
          <p:cNvSpPr/>
          <p:nvPr userDrawn="1">
            <p:custDataLst>
              <p:tags r:id="rId102"/>
            </p:custDataLst>
          </p:nvPr>
        </p:nvSpPr>
        <p:spPr>
          <a:xfrm>
            <a:off x="8724900" y="3676650"/>
            <a:ext cx="418465" cy="314325"/>
          </a:xfrm>
          <a:custGeom>
            <a:avLst/>
            <a:gdLst>
              <a:gd name="connsiteX0" fmla="*/ 777553 w 777553"/>
              <a:gd name="connsiteY0" fmla="*/ 353344 h 584410"/>
              <a:gd name="connsiteX1" fmla="*/ 447791 w 777553"/>
              <a:gd name="connsiteY1" fmla="*/ 246016 h 584410"/>
              <a:gd name="connsiteX2" fmla="*/ 394767 w 777553"/>
              <a:gd name="connsiteY2" fmla="*/ 210208 h 584410"/>
              <a:gd name="connsiteX3" fmla="*/ 232044 w 777553"/>
              <a:gd name="connsiteY3" fmla="*/ 16325 h 584410"/>
              <a:gd name="connsiteX4" fmla="*/ 179257 w 777553"/>
              <a:gd name="connsiteY4" fmla="*/ 3615 h 584410"/>
              <a:gd name="connsiteX5" fmla="*/ 29 w 777553"/>
              <a:gd name="connsiteY5" fmla="*/ 97047 h 584410"/>
              <a:gd name="connsiteX6" fmla="*/ 159148 w 777553"/>
              <a:gd name="connsiteY6" fmla="*/ 584411 h 584410"/>
              <a:gd name="connsiteX7" fmla="*/ 777553 w 777553"/>
              <a:gd name="connsiteY7" fmla="*/ 353344 h 584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7553" h="584410">
                <a:moveTo>
                  <a:pt x="777553" y="353344"/>
                </a:moveTo>
                <a:lnTo>
                  <a:pt x="447791" y="246016"/>
                </a:lnTo>
                <a:cubicBezTo>
                  <a:pt x="427112" y="239281"/>
                  <a:pt x="408758" y="226903"/>
                  <a:pt x="394767" y="210208"/>
                </a:cubicBezTo>
                <a:lnTo>
                  <a:pt x="232044" y="16325"/>
                </a:lnTo>
                <a:cubicBezTo>
                  <a:pt x="219143" y="959"/>
                  <a:pt x="197706" y="-4211"/>
                  <a:pt x="179257" y="3615"/>
                </a:cubicBezTo>
                <a:cubicBezTo>
                  <a:pt x="120162" y="28656"/>
                  <a:pt x="-2153" y="82392"/>
                  <a:pt x="29" y="97047"/>
                </a:cubicBezTo>
                <a:cubicBezTo>
                  <a:pt x="2969" y="116350"/>
                  <a:pt x="159148" y="584411"/>
                  <a:pt x="159148" y="584411"/>
                </a:cubicBezTo>
                <a:lnTo>
                  <a:pt x="777553" y="353344"/>
                </a:ln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630" name="任意多边形: 形状 629"/>
          <p:cNvSpPr/>
          <p:nvPr userDrawn="1">
            <p:custDataLst>
              <p:tags r:id="rId103"/>
            </p:custDataLst>
          </p:nvPr>
        </p:nvSpPr>
        <p:spPr>
          <a:xfrm>
            <a:off x="8846820" y="3947160"/>
            <a:ext cx="193675" cy="160655"/>
          </a:xfrm>
          <a:custGeom>
            <a:avLst/>
            <a:gdLst>
              <a:gd name="connsiteX0" fmla="*/ 5047 w 359993"/>
              <a:gd name="connsiteY0" fmla="*/ 132654 h 298728"/>
              <a:gd name="connsiteX1" fmla="*/ 67 w 359993"/>
              <a:gd name="connsiteY1" fmla="*/ 238749 h 298728"/>
              <a:gd name="connsiteX2" fmla="*/ 20034 w 359993"/>
              <a:gd name="connsiteY2" fmla="*/ 285038 h 298728"/>
              <a:gd name="connsiteX3" fmla="*/ 69216 w 359993"/>
              <a:gd name="connsiteY3" fmla="*/ 297607 h 298728"/>
              <a:gd name="connsiteX4" fmla="*/ 174363 w 359993"/>
              <a:gd name="connsiteY4" fmla="*/ 277450 h 298728"/>
              <a:gd name="connsiteX5" fmla="*/ 214012 w 359993"/>
              <a:gd name="connsiteY5" fmla="*/ 250132 h 298728"/>
              <a:gd name="connsiteX6" fmla="*/ 359994 w 359993"/>
              <a:gd name="connsiteY6" fmla="*/ 0 h 298728"/>
              <a:gd name="connsiteX7" fmla="*/ 5047 w 359993"/>
              <a:gd name="connsiteY7" fmla="*/ 132654 h 29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993" h="298728">
                <a:moveTo>
                  <a:pt x="5047" y="132654"/>
                </a:moveTo>
                <a:lnTo>
                  <a:pt x="67" y="238749"/>
                </a:lnTo>
                <a:cubicBezTo>
                  <a:pt x="-786" y="256630"/>
                  <a:pt x="6517" y="273277"/>
                  <a:pt x="20034" y="285038"/>
                </a:cubicBezTo>
                <a:cubicBezTo>
                  <a:pt x="33551" y="296753"/>
                  <a:pt x="51621" y="300974"/>
                  <a:pt x="69216" y="297607"/>
                </a:cubicBezTo>
                <a:lnTo>
                  <a:pt x="174363" y="277450"/>
                </a:lnTo>
                <a:cubicBezTo>
                  <a:pt x="190963" y="274272"/>
                  <a:pt x="205523" y="264740"/>
                  <a:pt x="214012" y="250132"/>
                </a:cubicBezTo>
                <a:lnTo>
                  <a:pt x="359994" y="0"/>
                </a:lnTo>
                <a:lnTo>
                  <a:pt x="5047" y="132654"/>
                </a:ln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631" name="任意多边形: 形状 630"/>
          <p:cNvSpPr/>
          <p:nvPr userDrawn="1">
            <p:custDataLst>
              <p:tags r:id="rId104"/>
            </p:custDataLst>
          </p:nvPr>
        </p:nvSpPr>
        <p:spPr>
          <a:xfrm>
            <a:off x="9429750" y="3912235"/>
            <a:ext cx="270510" cy="201930"/>
          </a:xfrm>
          <a:custGeom>
            <a:avLst/>
            <a:gdLst>
              <a:gd name="connsiteX0" fmla="*/ 70524 w 502362"/>
              <a:gd name="connsiteY0" fmla="*/ 325027 h 374858"/>
              <a:gd name="connsiteX1" fmla="*/ 253025 w 502362"/>
              <a:gd name="connsiteY1" fmla="*/ 371127 h 374858"/>
              <a:gd name="connsiteX2" fmla="*/ 495758 w 502362"/>
              <a:gd name="connsiteY2" fmla="*/ 256827 h 374858"/>
              <a:gd name="connsiteX3" fmla="*/ 308705 w 502362"/>
              <a:gd name="connsiteY3" fmla="*/ 14046 h 374858"/>
              <a:gd name="connsiteX4" fmla="*/ 70524 w 502362"/>
              <a:gd name="connsiteY4" fmla="*/ 325027 h 374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362" h="374858">
                <a:moveTo>
                  <a:pt x="70524" y="325027"/>
                </a:moveTo>
                <a:cubicBezTo>
                  <a:pt x="70524" y="325027"/>
                  <a:pt x="149301" y="390999"/>
                  <a:pt x="253025" y="371127"/>
                </a:cubicBezTo>
                <a:cubicBezTo>
                  <a:pt x="356749" y="351255"/>
                  <a:pt x="478874" y="298136"/>
                  <a:pt x="495758" y="256827"/>
                </a:cubicBezTo>
                <a:cubicBezTo>
                  <a:pt x="512642" y="215565"/>
                  <a:pt x="511789" y="-65300"/>
                  <a:pt x="308705" y="14046"/>
                </a:cubicBezTo>
                <a:cubicBezTo>
                  <a:pt x="105526" y="93392"/>
                  <a:pt x="-116624" y="263277"/>
                  <a:pt x="70524" y="325027"/>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632" name="任意多边形: 形状 631"/>
          <p:cNvSpPr/>
          <p:nvPr userDrawn="1">
            <p:custDataLst>
              <p:tags r:id="rId105"/>
            </p:custDataLst>
          </p:nvPr>
        </p:nvSpPr>
        <p:spPr>
          <a:xfrm>
            <a:off x="9272905" y="3850640"/>
            <a:ext cx="358140" cy="382270"/>
          </a:xfrm>
          <a:custGeom>
            <a:avLst/>
            <a:gdLst>
              <a:gd name="connsiteX0" fmla="*/ 190305 w 665005"/>
              <a:gd name="connsiteY0" fmla="*/ 181125 h 709795"/>
              <a:gd name="connsiteX1" fmla="*/ 665006 w 665005"/>
              <a:gd name="connsiteY1" fmla="*/ 0 h 709795"/>
              <a:gd name="connsiteX2" fmla="*/ 354499 w 665005"/>
              <a:gd name="connsiteY2" fmla="*/ 609679 h 709795"/>
              <a:gd name="connsiteX3" fmla="*/ 333204 w 665005"/>
              <a:gd name="connsiteY3" fmla="*/ 627180 h 709795"/>
              <a:gd name="connsiteX4" fmla="*/ 43612 w 665005"/>
              <a:gd name="connsiteY4" fmla="*/ 708518 h 709795"/>
              <a:gd name="connsiteX5" fmla="*/ 8895 w 665005"/>
              <a:gd name="connsiteY5" fmla="*/ 698510 h 709795"/>
              <a:gd name="connsiteX6" fmla="*/ 2350 w 665005"/>
              <a:gd name="connsiteY6" fmla="*/ 662987 h 709795"/>
              <a:gd name="connsiteX7" fmla="*/ 190305 w 665005"/>
              <a:gd name="connsiteY7" fmla="*/ 181125 h 709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005" h="709795">
                <a:moveTo>
                  <a:pt x="190305" y="181125"/>
                </a:moveTo>
                <a:lnTo>
                  <a:pt x="665006" y="0"/>
                </a:lnTo>
                <a:lnTo>
                  <a:pt x="354499" y="609679"/>
                </a:lnTo>
                <a:cubicBezTo>
                  <a:pt x="350135" y="618216"/>
                  <a:pt x="342405" y="624571"/>
                  <a:pt x="333204" y="627180"/>
                </a:cubicBezTo>
                <a:lnTo>
                  <a:pt x="43612" y="708518"/>
                </a:lnTo>
                <a:cubicBezTo>
                  <a:pt x="31091" y="712027"/>
                  <a:pt x="17622" y="708186"/>
                  <a:pt x="8895" y="698510"/>
                </a:cubicBezTo>
                <a:cubicBezTo>
                  <a:pt x="169" y="688883"/>
                  <a:pt x="-2392" y="675081"/>
                  <a:pt x="2350" y="662987"/>
                </a:cubicBezTo>
                <a:lnTo>
                  <a:pt x="190305" y="181125"/>
                </a:lnTo>
                <a:close/>
              </a:path>
            </a:pathLst>
          </a:custGeom>
          <a:solidFill>
            <a:schemeClr val="accent2">
              <a:lumMod val="60000"/>
              <a:lumOff val="40000"/>
            </a:schemeClr>
          </a:solidFill>
          <a:ln w="4740" cap="flat">
            <a:noFill/>
            <a:prstDash val="solid"/>
            <a:miter/>
          </a:ln>
        </p:spPr>
        <p:txBody>
          <a:bodyPr rtlCol="0" anchor="ctr"/>
          <a:lstStyle/>
          <a:p>
            <a:endParaRPr lang="zh-CN" altLang="en-US" sz="1800"/>
          </a:p>
        </p:txBody>
      </p:sp>
      <p:sp>
        <p:nvSpPr>
          <p:cNvPr id="633" name="任意多边形: 形状 632"/>
          <p:cNvSpPr/>
          <p:nvPr userDrawn="1">
            <p:custDataLst>
              <p:tags r:id="rId106"/>
            </p:custDataLst>
          </p:nvPr>
        </p:nvSpPr>
        <p:spPr>
          <a:xfrm>
            <a:off x="9618345" y="3927475"/>
            <a:ext cx="78105" cy="129540"/>
          </a:xfrm>
          <a:custGeom>
            <a:avLst/>
            <a:gdLst>
              <a:gd name="connsiteX0" fmla="*/ 119542 w 145367"/>
              <a:gd name="connsiteY0" fmla="*/ 241081 h 241081"/>
              <a:gd name="connsiteX1" fmla="*/ 123289 w 145367"/>
              <a:gd name="connsiteY1" fmla="*/ 240512 h 241081"/>
              <a:gd name="connsiteX2" fmla="*/ 138987 w 145367"/>
              <a:gd name="connsiteY2" fmla="*/ 216466 h 241081"/>
              <a:gd name="connsiteX3" fmla="*/ 100049 w 145367"/>
              <a:gd name="connsiteY3" fmla="*/ 24006 h 241081"/>
              <a:gd name="connsiteX4" fmla="*/ 41524 w 145367"/>
              <a:gd name="connsiteY4" fmla="*/ 482 h 241081"/>
              <a:gd name="connsiteX5" fmla="*/ 25 w 145367"/>
              <a:gd name="connsiteY5" fmla="*/ 46771 h 241081"/>
              <a:gd name="connsiteX6" fmla="*/ 104365 w 145367"/>
              <a:gd name="connsiteY6" fmla="*/ 234299 h 241081"/>
              <a:gd name="connsiteX7" fmla="*/ 119542 w 145367"/>
              <a:gd name="connsiteY7" fmla="*/ 241081 h 241081"/>
              <a:gd name="connsiteX8" fmla="*/ 50203 w 145367"/>
              <a:gd name="connsiteY8" fmla="*/ 9209 h 241081"/>
              <a:gd name="connsiteX9" fmla="*/ 92935 w 145367"/>
              <a:gd name="connsiteY9" fmla="*/ 29840 h 241081"/>
              <a:gd name="connsiteX10" fmla="*/ 130166 w 145367"/>
              <a:gd name="connsiteY10" fmla="*/ 214000 h 241081"/>
              <a:gd name="connsiteX11" fmla="*/ 120348 w 145367"/>
              <a:gd name="connsiteY11" fmla="*/ 231928 h 241081"/>
              <a:gd name="connsiteX12" fmla="*/ 109772 w 145367"/>
              <a:gd name="connsiteY12" fmla="*/ 227090 h 241081"/>
              <a:gd name="connsiteX13" fmla="*/ 9084 w 145367"/>
              <a:gd name="connsiteY13" fmla="*/ 47151 h 241081"/>
              <a:gd name="connsiteX14" fmla="*/ 42567 w 145367"/>
              <a:gd name="connsiteY14" fmla="*/ 9636 h 241081"/>
              <a:gd name="connsiteX15" fmla="*/ 50203 w 145367"/>
              <a:gd name="connsiteY15" fmla="*/ 9209 h 241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5367" h="241081">
                <a:moveTo>
                  <a:pt x="119542" y="241081"/>
                </a:moveTo>
                <a:cubicBezTo>
                  <a:pt x="120870" y="241081"/>
                  <a:pt x="122103" y="240939"/>
                  <a:pt x="123289" y="240512"/>
                </a:cubicBezTo>
                <a:cubicBezTo>
                  <a:pt x="129692" y="238378"/>
                  <a:pt x="134956" y="230268"/>
                  <a:pt x="138987" y="216466"/>
                </a:cubicBezTo>
                <a:cubicBezTo>
                  <a:pt x="151840" y="172074"/>
                  <a:pt x="148283" y="82959"/>
                  <a:pt x="100049" y="24006"/>
                </a:cubicBezTo>
                <a:cubicBezTo>
                  <a:pt x="85774" y="6553"/>
                  <a:pt x="63910" y="-2221"/>
                  <a:pt x="41524" y="482"/>
                </a:cubicBezTo>
                <a:cubicBezTo>
                  <a:pt x="23170" y="2759"/>
                  <a:pt x="1021" y="12624"/>
                  <a:pt x="25" y="46771"/>
                </a:cubicBezTo>
                <a:cubicBezTo>
                  <a:pt x="-1540" y="100364"/>
                  <a:pt x="70597" y="209163"/>
                  <a:pt x="104365" y="234299"/>
                </a:cubicBezTo>
                <a:cubicBezTo>
                  <a:pt x="110294" y="238805"/>
                  <a:pt x="115321" y="241034"/>
                  <a:pt x="119542" y="241081"/>
                </a:cubicBezTo>
                <a:close/>
                <a:moveTo>
                  <a:pt x="50203" y="9209"/>
                </a:moveTo>
                <a:cubicBezTo>
                  <a:pt x="66566" y="9493"/>
                  <a:pt x="82454" y="17034"/>
                  <a:pt x="92935" y="29840"/>
                </a:cubicBezTo>
                <a:cubicBezTo>
                  <a:pt x="138560" y="85662"/>
                  <a:pt x="142117" y="172691"/>
                  <a:pt x="130166" y="214000"/>
                </a:cubicBezTo>
                <a:cubicBezTo>
                  <a:pt x="126704" y="225952"/>
                  <a:pt x="122720" y="231122"/>
                  <a:pt x="120348" y="231928"/>
                </a:cubicBezTo>
                <a:cubicBezTo>
                  <a:pt x="120064" y="232023"/>
                  <a:pt x="117266" y="232687"/>
                  <a:pt x="109772" y="227090"/>
                </a:cubicBezTo>
                <a:cubicBezTo>
                  <a:pt x="74628" y="200958"/>
                  <a:pt x="7708" y="94483"/>
                  <a:pt x="9084" y="47151"/>
                </a:cubicBezTo>
                <a:cubicBezTo>
                  <a:pt x="9748" y="24575"/>
                  <a:pt x="20703" y="12339"/>
                  <a:pt x="42567" y="9636"/>
                </a:cubicBezTo>
                <a:cubicBezTo>
                  <a:pt x="45128" y="9256"/>
                  <a:pt x="47690" y="9161"/>
                  <a:pt x="50203" y="9209"/>
                </a:cubicBezTo>
                <a:close/>
              </a:path>
            </a:pathLst>
          </a:custGeom>
          <a:gradFill>
            <a:gsLst>
              <a:gs pos="0">
                <a:srgbClr val="FF928E"/>
              </a:gs>
              <a:gs pos="50000">
                <a:srgbClr val="FEA29F"/>
              </a:gs>
              <a:gs pos="100000">
                <a:srgbClr val="FEB3B1"/>
              </a:gs>
            </a:gsLst>
            <a:lin ang="5063669" scaled="1"/>
          </a:gradFill>
          <a:ln w="4740" cap="flat">
            <a:noFill/>
            <a:prstDash val="solid"/>
            <a:miter/>
          </a:ln>
        </p:spPr>
        <p:txBody>
          <a:bodyPr rtlCol="0" anchor="ctr"/>
          <a:lstStyle/>
          <a:p>
            <a:endParaRPr lang="zh-CN" altLang="en-US" sz="1800"/>
          </a:p>
        </p:txBody>
      </p:sp>
      <p:sp>
        <p:nvSpPr>
          <p:cNvPr id="634" name="任意多边形: 形状 633"/>
          <p:cNvSpPr/>
          <p:nvPr userDrawn="1">
            <p:custDataLst>
              <p:tags r:id="rId107"/>
            </p:custDataLst>
          </p:nvPr>
        </p:nvSpPr>
        <p:spPr>
          <a:xfrm>
            <a:off x="8743315" y="3783965"/>
            <a:ext cx="86995" cy="182880"/>
          </a:xfrm>
          <a:custGeom>
            <a:avLst/>
            <a:gdLst>
              <a:gd name="connsiteX0" fmla="*/ 0 w 161300"/>
              <a:gd name="connsiteY0" fmla="*/ 9818 h 339579"/>
              <a:gd name="connsiteX1" fmla="*/ 51032 w 161300"/>
              <a:gd name="connsiteY1" fmla="*/ 0 h 339579"/>
              <a:gd name="connsiteX2" fmla="*/ 161301 w 161300"/>
              <a:gd name="connsiteY2" fmla="*/ 316767 h 339579"/>
              <a:gd name="connsiteX3" fmla="*/ 110032 w 161300"/>
              <a:gd name="connsiteY3" fmla="*/ 339580 h 339579"/>
            </a:gdLst>
            <a:ahLst/>
            <a:cxnLst>
              <a:cxn ang="0">
                <a:pos x="connsiteX0" y="connsiteY0"/>
              </a:cxn>
              <a:cxn ang="0">
                <a:pos x="connsiteX1" y="connsiteY1"/>
              </a:cxn>
              <a:cxn ang="0">
                <a:pos x="connsiteX2" y="connsiteY2"/>
              </a:cxn>
              <a:cxn ang="0">
                <a:pos x="connsiteX3" y="connsiteY3"/>
              </a:cxn>
            </a:cxnLst>
            <a:rect l="l" t="t" r="r" b="b"/>
            <a:pathLst>
              <a:path w="161300" h="339579">
                <a:moveTo>
                  <a:pt x="0" y="9818"/>
                </a:moveTo>
                <a:lnTo>
                  <a:pt x="51032" y="0"/>
                </a:lnTo>
                <a:lnTo>
                  <a:pt x="161301" y="316767"/>
                </a:lnTo>
                <a:lnTo>
                  <a:pt x="110032" y="339580"/>
                </a:lnTo>
                <a:close/>
              </a:path>
            </a:pathLst>
          </a:custGeom>
          <a:solidFill>
            <a:schemeClr val="accent2">
              <a:lumMod val="60000"/>
              <a:lumOff val="40000"/>
            </a:schemeClr>
          </a:solidFill>
          <a:ln w="4740" cap="flat">
            <a:noFill/>
            <a:prstDash val="solid"/>
            <a:miter/>
          </a:ln>
        </p:spPr>
        <p:txBody>
          <a:bodyPr rtlCol="0" anchor="ctr"/>
          <a:lstStyle/>
          <a:p>
            <a:endParaRPr lang="zh-CN" altLang="en-US" sz="1800"/>
          </a:p>
        </p:txBody>
      </p:sp>
      <p:grpSp>
        <p:nvGrpSpPr>
          <p:cNvPr id="636" name="图形 10"/>
          <p:cNvGrpSpPr/>
          <p:nvPr userDrawn="1">
            <p:custDataLst>
              <p:tags r:id="rId108"/>
            </p:custDataLst>
          </p:nvPr>
        </p:nvGrpSpPr>
        <p:grpSpPr>
          <a:xfrm>
            <a:off x="9234805" y="3678555"/>
            <a:ext cx="635000" cy="259080"/>
            <a:chOff x="7054147" y="3325149"/>
            <a:chExt cx="1180831" cy="481182"/>
          </a:xfrm>
        </p:grpSpPr>
        <p:sp>
          <p:nvSpPr>
            <p:cNvPr id="638" name="任意多边形: 形状 637"/>
            <p:cNvSpPr/>
            <p:nvPr>
              <p:custDataLst>
                <p:tags r:id="rId109"/>
              </p:custDataLst>
            </p:nvPr>
          </p:nvSpPr>
          <p:spPr>
            <a:xfrm>
              <a:off x="7054147" y="3724156"/>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8 h 82175"/>
                <a:gd name="connsiteX4" fmla="*/ 67102 w 67663"/>
                <a:gd name="connsiteY4" fmla="*/ 45001 h 82175"/>
                <a:gd name="connsiteX5" fmla="*/ 42534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8"/>
                  </a:cubicBezTo>
                  <a:lnTo>
                    <a:pt x="67102" y="45001"/>
                  </a:lnTo>
                  <a:cubicBezTo>
                    <a:pt x="70327" y="61790"/>
                    <a:pt x="59324" y="78010"/>
                    <a:pt x="42534" y="81235"/>
                  </a:cubicBezTo>
                  <a:lnTo>
                    <a:pt x="40590" y="81615"/>
                  </a:lnTo>
                  <a:cubicBezTo>
                    <a:pt x="23801" y="84840"/>
                    <a:pt x="7581" y="73836"/>
                    <a:pt x="4355" y="57047"/>
                  </a:cubicBezTo>
                  <a:lnTo>
                    <a:pt x="561" y="37175"/>
                  </a:lnTo>
                  <a:close/>
                </a:path>
              </a:pathLst>
            </a:custGeom>
            <a:gradFill>
              <a:gsLst>
                <a:gs pos="0">
                  <a:srgbClr val="09005D"/>
                </a:gs>
                <a:gs pos="50000">
                  <a:srgbClr val="110777"/>
                </a:gs>
                <a:gs pos="100000">
                  <a:srgbClr val="1A0F91"/>
                </a:gs>
              </a:gsLst>
              <a:lin ang="18361703" scaled="1"/>
            </a:gradFill>
            <a:ln w="4740" cap="flat">
              <a:noFill/>
              <a:prstDash val="solid"/>
              <a:miter/>
            </a:ln>
          </p:spPr>
          <p:txBody>
            <a:bodyPr rtlCol="0" anchor="ctr"/>
            <a:lstStyle/>
            <a:p>
              <a:endParaRPr lang="zh-CN" altLang="en-US" sz="1800"/>
            </a:p>
          </p:txBody>
        </p:sp>
        <p:sp>
          <p:nvSpPr>
            <p:cNvPr id="639" name="任意多边形: 形状 638"/>
            <p:cNvSpPr/>
            <p:nvPr>
              <p:custDataLst>
                <p:tags r:id="rId110"/>
              </p:custDataLst>
            </p:nvPr>
          </p:nvSpPr>
          <p:spPr>
            <a:xfrm>
              <a:off x="7168969" y="3692854"/>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4 w 67663"/>
                <a:gd name="connsiteY5" fmla="*/ 81235 h 82175"/>
                <a:gd name="connsiteX6" fmla="*/ 40590 w 67663"/>
                <a:gd name="connsiteY6" fmla="*/ 81614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4" y="81235"/>
                  </a:cubicBezTo>
                  <a:lnTo>
                    <a:pt x="40590" y="81614"/>
                  </a:lnTo>
                  <a:cubicBezTo>
                    <a:pt x="23801" y="84840"/>
                    <a:pt x="7581" y="73837"/>
                    <a:pt x="4355" y="57047"/>
                  </a:cubicBezTo>
                  <a:lnTo>
                    <a:pt x="561" y="37175"/>
                  </a:lnTo>
                  <a:close/>
                </a:path>
              </a:pathLst>
            </a:custGeom>
            <a:gradFill>
              <a:gsLst>
                <a:gs pos="0">
                  <a:srgbClr val="09005D"/>
                </a:gs>
                <a:gs pos="50000">
                  <a:srgbClr val="110777"/>
                </a:gs>
                <a:gs pos="100000">
                  <a:srgbClr val="1A0F91"/>
                </a:gs>
              </a:gsLst>
              <a:lin ang="18361681" scaled="1"/>
            </a:gradFill>
            <a:ln w="4740" cap="flat">
              <a:noFill/>
              <a:prstDash val="solid"/>
              <a:miter/>
            </a:ln>
          </p:spPr>
          <p:txBody>
            <a:bodyPr rtlCol="0" anchor="ctr"/>
            <a:lstStyle/>
            <a:p>
              <a:endParaRPr lang="zh-CN" altLang="en-US" sz="1800"/>
            </a:p>
          </p:txBody>
        </p:sp>
        <p:sp>
          <p:nvSpPr>
            <p:cNvPr id="640" name="任意多边形: 形状 639"/>
            <p:cNvSpPr/>
            <p:nvPr>
              <p:custDataLst>
                <p:tags r:id="rId111"/>
              </p:custDataLst>
            </p:nvPr>
          </p:nvSpPr>
          <p:spPr>
            <a:xfrm>
              <a:off x="7280376" y="3643672"/>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4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4" y="81235"/>
                  </a:cubicBezTo>
                  <a:lnTo>
                    <a:pt x="40590" y="81615"/>
                  </a:lnTo>
                  <a:cubicBezTo>
                    <a:pt x="23801" y="84840"/>
                    <a:pt x="7581" y="73836"/>
                    <a:pt x="4355" y="57047"/>
                  </a:cubicBezTo>
                  <a:lnTo>
                    <a:pt x="561" y="37175"/>
                  </a:lnTo>
                  <a:close/>
                </a:path>
              </a:pathLst>
            </a:custGeom>
            <a:gradFill>
              <a:gsLst>
                <a:gs pos="0">
                  <a:srgbClr val="09005D"/>
                </a:gs>
                <a:gs pos="50000">
                  <a:srgbClr val="110777"/>
                </a:gs>
                <a:gs pos="100000">
                  <a:srgbClr val="1A0F91"/>
                </a:gs>
              </a:gsLst>
              <a:lin ang="18361666" scaled="1"/>
            </a:gradFill>
            <a:ln w="4740" cap="flat">
              <a:noFill/>
              <a:prstDash val="solid"/>
              <a:miter/>
            </a:ln>
          </p:spPr>
          <p:txBody>
            <a:bodyPr rtlCol="0" anchor="ctr"/>
            <a:lstStyle/>
            <a:p>
              <a:endParaRPr lang="zh-CN" altLang="en-US" sz="1800"/>
            </a:p>
          </p:txBody>
        </p:sp>
        <p:sp>
          <p:nvSpPr>
            <p:cNvPr id="641" name="任意多边形: 形状 640"/>
            <p:cNvSpPr/>
            <p:nvPr>
              <p:custDataLst>
                <p:tags r:id="rId112"/>
              </p:custDataLst>
            </p:nvPr>
          </p:nvSpPr>
          <p:spPr>
            <a:xfrm>
              <a:off x="7384527" y="3605113"/>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4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4" y="81235"/>
                  </a:cubicBezTo>
                  <a:lnTo>
                    <a:pt x="40590" y="81615"/>
                  </a:lnTo>
                  <a:cubicBezTo>
                    <a:pt x="23801" y="84840"/>
                    <a:pt x="7580" y="73836"/>
                    <a:pt x="4355" y="57047"/>
                  </a:cubicBezTo>
                  <a:lnTo>
                    <a:pt x="561" y="37175"/>
                  </a:lnTo>
                  <a:close/>
                </a:path>
              </a:pathLst>
            </a:custGeom>
            <a:gradFill>
              <a:gsLst>
                <a:gs pos="0">
                  <a:srgbClr val="09005D"/>
                </a:gs>
                <a:gs pos="50000">
                  <a:srgbClr val="110777"/>
                </a:gs>
                <a:gs pos="100000">
                  <a:srgbClr val="1A0F91"/>
                </a:gs>
              </a:gsLst>
              <a:lin ang="18361688" scaled="1"/>
            </a:gradFill>
            <a:ln w="4740" cap="flat">
              <a:noFill/>
              <a:prstDash val="solid"/>
              <a:miter/>
            </a:ln>
          </p:spPr>
          <p:txBody>
            <a:bodyPr rtlCol="0" anchor="ctr"/>
            <a:lstStyle/>
            <a:p>
              <a:endParaRPr lang="zh-CN" altLang="en-US" sz="1800"/>
            </a:p>
          </p:txBody>
        </p:sp>
        <p:sp>
          <p:nvSpPr>
            <p:cNvPr id="642" name="任意多边形: 形状 641"/>
            <p:cNvSpPr/>
            <p:nvPr>
              <p:custDataLst>
                <p:tags r:id="rId113"/>
              </p:custDataLst>
            </p:nvPr>
          </p:nvSpPr>
          <p:spPr>
            <a:xfrm>
              <a:off x="7506605" y="3563187"/>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4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4" y="81235"/>
                  </a:cubicBezTo>
                  <a:lnTo>
                    <a:pt x="40590" y="81615"/>
                  </a:lnTo>
                  <a:cubicBezTo>
                    <a:pt x="23801" y="84840"/>
                    <a:pt x="7581" y="73836"/>
                    <a:pt x="4355" y="57047"/>
                  </a:cubicBezTo>
                  <a:lnTo>
                    <a:pt x="561" y="37175"/>
                  </a:lnTo>
                  <a:close/>
                </a:path>
              </a:pathLst>
            </a:custGeom>
            <a:gradFill>
              <a:gsLst>
                <a:gs pos="0">
                  <a:srgbClr val="09005D"/>
                </a:gs>
                <a:gs pos="50000">
                  <a:srgbClr val="110777"/>
                </a:gs>
                <a:gs pos="100000">
                  <a:srgbClr val="1A0F91"/>
                </a:gs>
              </a:gsLst>
              <a:lin ang="18361714" scaled="1"/>
            </a:gradFill>
            <a:ln w="4740" cap="flat">
              <a:noFill/>
              <a:prstDash val="solid"/>
              <a:miter/>
            </a:ln>
          </p:spPr>
          <p:txBody>
            <a:bodyPr rtlCol="0" anchor="ctr"/>
            <a:lstStyle/>
            <a:p>
              <a:endParaRPr lang="zh-CN" altLang="en-US" sz="1800"/>
            </a:p>
          </p:txBody>
        </p:sp>
        <p:sp>
          <p:nvSpPr>
            <p:cNvPr id="643" name="任意多边形: 形状 642"/>
            <p:cNvSpPr/>
            <p:nvPr>
              <p:custDataLst>
                <p:tags r:id="rId114"/>
              </p:custDataLst>
            </p:nvPr>
          </p:nvSpPr>
          <p:spPr>
            <a:xfrm>
              <a:off x="7619671" y="3522921"/>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4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4" y="81235"/>
                  </a:cubicBezTo>
                  <a:lnTo>
                    <a:pt x="40590" y="81615"/>
                  </a:lnTo>
                  <a:cubicBezTo>
                    <a:pt x="23801" y="84840"/>
                    <a:pt x="7581" y="73837"/>
                    <a:pt x="4355" y="57047"/>
                  </a:cubicBezTo>
                  <a:lnTo>
                    <a:pt x="561" y="37175"/>
                  </a:lnTo>
                  <a:close/>
                </a:path>
              </a:pathLst>
            </a:custGeom>
            <a:gradFill>
              <a:gsLst>
                <a:gs pos="0">
                  <a:srgbClr val="09005D"/>
                </a:gs>
                <a:gs pos="50000">
                  <a:srgbClr val="110777"/>
                </a:gs>
                <a:gs pos="100000">
                  <a:srgbClr val="1A0F91"/>
                </a:gs>
              </a:gsLst>
              <a:lin ang="18361661" scaled="1"/>
            </a:gradFill>
            <a:ln w="4740" cap="flat">
              <a:noFill/>
              <a:prstDash val="solid"/>
              <a:miter/>
            </a:ln>
          </p:spPr>
          <p:txBody>
            <a:bodyPr rtlCol="0" anchor="ctr"/>
            <a:lstStyle/>
            <a:p>
              <a:endParaRPr lang="zh-CN" altLang="en-US" sz="1800"/>
            </a:p>
          </p:txBody>
        </p:sp>
        <p:sp>
          <p:nvSpPr>
            <p:cNvPr id="644" name="任意多边形: 形状 643"/>
            <p:cNvSpPr/>
            <p:nvPr>
              <p:custDataLst>
                <p:tags r:id="rId115"/>
              </p:custDataLst>
            </p:nvPr>
          </p:nvSpPr>
          <p:spPr>
            <a:xfrm>
              <a:off x="7731078" y="3473739"/>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4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4" y="81235"/>
                  </a:cubicBezTo>
                  <a:lnTo>
                    <a:pt x="40590" y="81615"/>
                  </a:lnTo>
                  <a:cubicBezTo>
                    <a:pt x="23801" y="84840"/>
                    <a:pt x="7580" y="73837"/>
                    <a:pt x="4355" y="57047"/>
                  </a:cubicBezTo>
                  <a:lnTo>
                    <a:pt x="561" y="37175"/>
                  </a:lnTo>
                  <a:close/>
                </a:path>
              </a:pathLst>
            </a:custGeom>
            <a:gradFill>
              <a:gsLst>
                <a:gs pos="0">
                  <a:srgbClr val="09005D"/>
                </a:gs>
                <a:gs pos="50000">
                  <a:srgbClr val="110777"/>
                </a:gs>
                <a:gs pos="100000">
                  <a:srgbClr val="1A0F91"/>
                </a:gs>
              </a:gsLst>
              <a:lin ang="18361648" scaled="1"/>
            </a:gradFill>
            <a:ln w="4740" cap="flat">
              <a:noFill/>
              <a:prstDash val="solid"/>
              <a:miter/>
            </a:ln>
          </p:spPr>
          <p:txBody>
            <a:bodyPr rtlCol="0" anchor="ctr"/>
            <a:lstStyle/>
            <a:p>
              <a:endParaRPr lang="zh-CN" altLang="en-US" sz="1800"/>
            </a:p>
          </p:txBody>
        </p:sp>
        <p:sp>
          <p:nvSpPr>
            <p:cNvPr id="645" name="任意多边形: 形状 644"/>
            <p:cNvSpPr/>
            <p:nvPr>
              <p:custDataLst>
                <p:tags r:id="rId116"/>
              </p:custDataLst>
            </p:nvPr>
          </p:nvSpPr>
          <p:spPr>
            <a:xfrm>
              <a:off x="7836936" y="3444144"/>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4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4" y="81235"/>
                  </a:cubicBezTo>
                  <a:lnTo>
                    <a:pt x="40590" y="81615"/>
                  </a:lnTo>
                  <a:cubicBezTo>
                    <a:pt x="23801" y="84840"/>
                    <a:pt x="7581" y="73836"/>
                    <a:pt x="4355" y="57047"/>
                  </a:cubicBezTo>
                  <a:lnTo>
                    <a:pt x="561" y="37175"/>
                  </a:lnTo>
                  <a:close/>
                </a:path>
              </a:pathLst>
            </a:custGeom>
            <a:gradFill>
              <a:gsLst>
                <a:gs pos="0">
                  <a:srgbClr val="09005D"/>
                </a:gs>
                <a:gs pos="50000">
                  <a:srgbClr val="110777"/>
                </a:gs>
                <a:gs pos="100000">
                  <a:srgbClr val="1A0F91"/>
                </a:gs>
              </a:gsLst>
              <a:lin ang="18361694" scaled="1"/>
            </a:gradFill>
            <a:ln w="4740" cap="flat">
              <a:noFill/>
              <a:prstDash val="solid"/>
              <a:miter/>
            </a:ln>
          </p:spPr>
          <p:txBody>
            <a:bodyPr rtlCol="0" anchor="ctr"/>
            <a:lstStyle/>
            <a:p>
              <a:endParaRPr lang="zh-CN" altLang="en-US" sz="1800"/>
            </a:p>
          </p:txBody>
        </p:sp>
        <p:sp>
          <p:nvSpPr>
            <p:cNvPr id="646" name="任意多边形: 形状 645"/>
            <p:cNvSpPr/>
            <p:nvPr>
              <p:custDataLst>
                <p:tags r:id="rId117"/>
              </p:custDataLst>
            </p:nvPr>
          </p:nvSpPr>
          <p:spPr>
            <a:xfrm>
              <a:off x="7950051" y="3403926"/>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4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4" y="81235"/>
                  </a:cubicBezTo>
                  <a:lnTo>
                    <a:pt x="40590" y="81615"/>
                  </a:lnTo>
                  <a:cubicBezTo>
                    <a:pt x="23801" y="84840"/>
                    <a:pt x="7581" y="73837"/>
                    <a:pt x="4355" y="57047"/>
                  </a:cubicBezTo>
                  <a:lnTo>
                    <a:pt x="561" y="37175"/>
                  </a:lnTo>
                  <a:close/>
                </a:path>
              </a:pathLst>
            </a:custGeom>
            <a:gradFill>
              <a:gsLst>
                <a:gs pos="0">
                  <a:srgbClr val="09005D"/>
                </a:gs>
                <a:gs pos="50000">
                  <a:srgbClr val="110777"/>
                </a:gs>
                <a:gs pos="100000">
                  <a:srgbClr val="1A0F91"/>
                </a:gs>
              </a:gsLst>
              <a:lin ang="18361644" scaled="1"/>
            </a:gradFill>
            <a:ln w="4740" cap="flat">
              <a:noFill/>
              <a:prstDash val="solid"/>
              <a:miter/>
            </a:ln>
          </p:spPr>
          <p:txBody>
            <a:bodyPr rtlCol="0" anchor="ctr"/>
            <a:lstStyle/>
            <a:p>
              <a:endParaRPr lang="zh-CN" altLang="en-US" sz="1800"/>
            </a:p>
          </p:txBody>
        </p:sp>
        <p:sp>
          <p:nvSpPr>
            <p:cNvPr id="647" name="任意多边形: 形状 646"/>
            <p:cNvSpPr/>
            <p:nvPr>
              <p:custDataLst>
                <p:tags r:id="rId118"/>
              </p:custDataLst>
            </p:nvPr>
          </p:nvSpPr>
          <p:spPr>
            <a:xfrm>
              <a:off x="8061458" y="3354696"/>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5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5" y="81235"/>
                  </a:cubicBezTo>
                  <a:lnTo>
                    <a:pt x="40590" y="81615"/>
                  </a:lnTo>
                  <a:cubicBezTo>
                    <a:pt x="23801" y="84840"/>
                    <a:pt x="7581" y="73837"/>
                    <a:pt x="4355" y="57047"/>
                  </a:cubicBezTo>
                  <a:lnTo>
                    <a:pt x="561" y="37175"/>
                  </a:lnTo>
                  <a:close/>
                </a:path>
              </a:pathLst>
            </a:custGeom>
            <a:gradFill>
              <a:gsLst>
                <a:gs pos="0">
                  <a:srgbClr val="09005D"/>
                </a:gs>
                <a:gs pos="50000">
                  <a:srgbClr val="110777"/>
                </a:gs>
                <a:gs pos="100000">
                  <a:srgbClr val="1A0F91"/>
                </a:gs>
              </a:gsLst>
              <a:lin ang="18361701" scaled="1"/>
            </a:gradFill>
            <a:ln w="4740" cap="flat">
              <a:noFill/>
              <a:prstDash val="solid"/>
              <a:miter/>
            </a:ln>
          </p:spPr>
          <p:txBody>
            <a:bodyPr rtlCol="0" anchor="ctr"/>
            <a:lstStyle/>
            <a:p>
              <a:endParaRPr lang="zh-CN" altLang="en-US" sz="1800"/>
            </a:p>
          </p:txBody>
        </p:sp>
        <p:sp>
          <p:nvSpPr>
            <p:cNvPr id="648" name="任意多边形: 形状 647"/>
            <p:cNvSpPr/>
            <p:nvPr>
              <p:custDataLst>
                <p:tags r:id="rId119"/>
              </p:custDataLst>
            </p:nvPr>
          </p:nvSpPr>
          <p:spPr>
            <a:xfrm>
              <a:off x="8167315" y="3325149"/>
              <a:ext cx="67663" cy="82175"/>
            </a:xfrm>
            <a:custGeom>
              <a:avLst/>
              <a:gdLst>
                <a:gd name="connsiteX0" fmla="*/ 561 w 67663"/>
                <a:gd name="connsiteY0" fmla="*/ 37175 h 82175"/>
                <a:gd name="connsiteX1" fmla="*/ 25129 w 67663"/>
                <a:gd name="connsiteY1" fmla="*/ 941 h 82175"/>
                <a:gd name="connsiteX2" fmla="*/ 27073 w 67663"/>
                <a:gd name="connsiteY2" fmla="*/ 561 h 82175"/>
                <a:gd name="connsiteX3" fmla="*/ 63308 w 67663"/>
                <a:gd name="connsiteY3" fmla="*/ 25129 h 82175"/>
                <a:gd name="connsiteX4" fmla="*/ 67102 w 67663"/>
                <a:gd name="connsiteY4" fmla="*/ 45001 h 82175"/>
                <a:gd name="connsiteX5" fmla="*/ 42534 w 67663"/>
                <a:gd name="connsiteY5" fmla="*/ 81235 h 82175"/>
                <a:gd name="connsiteX6" fmla="*/ 40590 w 67663"/>
                <a:gd name="connsiteY6" fmla="*/ 81615 h 82175"/>
                <a:gd name="connsiteX7" fmla="*/ 4355 w 67663"/>
                <a:gd name="connsiteY7" fmla="*/ 57047 h 82175"/>
                <a:gd name="connsiteX8" fmla="*/ 561 w 67663"/>
                <a:gd name="connsiteY8" fmla="*/ 37175 h 8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663" h="82175">
                  <a:moveTo>
                    <a:pt x="561" y="37175"/>
                  </a:moveTo>
                  <a:cubicBezTo>
                    <a:pt x="-2664" y="20386"/>
                    <a:pt x="8339" y="4166"/>
                    <a:pt x="25129" y="941"/>
                  </a:cubicBezTo>
                  <a:lnTo>
                    <a:pt x="27073" y="561"/>
                  </a:lnTo>
                  <a:cubicBezTo>
                    <a:pt x="43862" y="-2664"/>
                    <a:pt x="60083" y="8339"/>
                    <a:pt x="63308" y="25129"/>
                  </a:cubicBezTo>
                  <a:lnTo>
                    <a:pt x="67102" y="45001"/>
                  </a:lnTo>
                  <a:cubicBezTo>
                    <a:pt x="70327" y="61790"/>
                    <a:pt x="59324" y="78010"/>
                    <a:pt x="42534" y="81235"/>
                  </a:cubicBezTo>
                  <a:lnTo>
                    <a:pt x="40590" y="81615"/>
                  </a:lnTo>
                  <a:cubicBezTo>
                    <a:pt x="23801" y="84840"/>
                    <a:pt x="7580" y="73836"/>
                    <a:pt x="4355" y="57047"/>
                  </a:cubicBezTo>
                  <a:lnTo>
                    <a:pt x="561" y="37175"/>
                  </a:lnTo>
                  <a:close/>
                </a:path>
              </a:pathLst>
            </a:custGeom>
            <a:gradFill>
              <a:gsLst>
                <a:gs pos="0">
                  <a:srgbClr val="09005D"/>
                </a:gs>
                <a:gs pos="50000">
                  <a:srgbClr val="110777"/>
                </a:gs>
                <a:gs pos="100000">
                  <a:srgbClr val="1A0F91"/>
                </a:gs>
              </a:gsLst>
              <a:lin ang="18361685" scaled="1"/>
            </a:gradFill>
            <a:ln w="4740" cap="flat">
              <a:noFill/>
              <a:prstDash val="solid"/>
              <a:miter/>
            </a:ln>
          </p:spPr>
          <p:txBody>
            <a:bodyPr rtlCol="0" anchor="ctr"/>
            <a:lstStyle/>
            <a:p>
              <a:endParaRPr lang="zh-CN" altLang="en-US" sz="1800"/>
            </a:p>
          </p:txBody>
        </p:sp>
      </p:grpSp>
      <p:sp>
        <p:nvSpPr>
          <p:cNvPr id="637" name="任意多边形: 形状 636"/>
          <p:cNvSpPr/>
          <p:nvPr userDrawn="1">
            <p:custDataLst>
              <p:tags r:id="rId120"/>
            </p:custDataLst>
          </p:nvPr>
        </p:nvSpPr>
        <p:spPr>
          <a:xfrm>
            <a:off x="9921240" y="3591560"/>
            <a:ext cx="177165" cy="92710"/>
          </a:xfrm>
          <a:custGeom>
            <a:avLst/>
            <a:gdLst>
              <a:gd name="connsiteX0" fmla="*/ 212329 w 329142"/>
              <a:gd name="connsiteY0" fmla="*/ 0 h 172289"/>
              <a:gd name="connsiteX1" fmla="*/ 18730 w 329142"/>
              <a:gd name="connsiteY1" fmla="*/ 95946 h 172289"/>
              <a:gd name="connsiteX2" fmla="*/ 1277 w 329142"/>
              <a:gd name="connsiteY2" fmla="*/ 135358 h 172289"/>
              <a:gd name="connsiteX3" fmla="*/ 17355 w 329142"/>
              <a:gd name="connsiteY3" fmla="*/ 172067 h 172289"/>
              <a:gd name="connsiteX4" fmla="*/ 329143 w 329142"/>
              <a:gd name="connsiteY4" fmla="*/ 24662 h 172289"/>
              <a:gd name="connsiteX5" fmla="*/ 212329 w 329142"/>
              <a:gd name="connsiteY5" fmla="*/ 0 h 17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9142" h="172289">
                <a:moveTo>
                  <a:pt x="212329" y="0"/>
                </a:moveTo>
                <a:lnTo>
                  <a:pt x="18730" y="95946"/>
                </a:lnTo>
                <a:cubicBezTo>
                  <a:pt x="4170" y="103155"/>
                  <a:pt x="-3134" y="119754"/>
                  <a:pt x="1277" y="135358"/>
                </a:cubicBezTo>
                <a:cubicBezTo>
                  <a:pt x="6589" y="153902"/>
                  <a:pt x="13513" y="174675"/>
                  <a:pt x="17355" y="172067"/>
                </a:cubicBezTo>
                <a:cubicBezTo>
                  <a:pt x="24184" y="167466"/>
                  <a:pt x="329143" y="24662"/>
                  <a:pt x="329143" y="24662"/>
                </a:cubicBezTo>
                <a:lnTo>
                  <a:pt x="212329" y="0"/>
                </a:lnTo>
                <a:close/>
              </a:path>
            </a:pathLst>
          </a:custGeom>
          <a:gradFill>
            <a:gsLst>
              <a:gs pos="0">
                <a:srgbClr val="09005D"/>
              </a:gs>
              <a:gs pos="50000">
                <a:srgbClr val="110777"/>
              </a:gs>
              <a:gs pos="100000">
                <a:srgbClr val="1A0F91"/>
              </a:gs>
            </a:gsLst>
            <a:lin ang="18361681" scaled="1"/>
          </a:gradFill>
          <a:ln w="4740" cap="flat">
            <a:noFill/>
            <a:prstDash val="solid"/>
            <a:miter/>
          </a:ln>
        </p:spPr>
        <p:txBody>
          <a:bodyPr rtlCol="0" anchor="ctr"/>
          <a:lstStyle/>
          <a:p>
            <a:endParaRPr lang="zh-CN" altLang="en-US" sz="1800"/>
          </a:p>
        </p:txBody>
      </p:sp>
      <p:sp>
        <p:nvSpPr>
          <p:cNvPr id="685" name="任意多边形: 形状 684"/>
          <p:cNvSpPr/>
          <p:nvPr userDrawn="1">
            <p:custDataLst>
              <p:tags r:id="rId121"/>
            </p:custDataLst>
          </p:nvPr>
        </p:nvSpPr>
        <p:spPr>
          <a:xfrm rot="11543401">
            <a:off x="7924165" y="4552315"/>
            <a:ext cx="2027555" cy="793750"/>
          </a:xfrm>
          <a:custGeom>
            <a:avLst/>
            <a:gdLst>
              <a:gd name="connsiteX0" fmla="*/ 42380 w 65139"/>
              <a:gd name="connsiteY0" fmla="*/ 49746 h 51917"/>
              <a:gd name="connsiteX1" fmla="*/ 7438 w 65139"/>
              <a:gd name="connsiteY1" fmla="*/ 28592 h 51917"/>
              <a:gd name="connsiteX2" fmla="*/ 2244 w 65139"/>
              <a:gd name="connsiteY2" fmla="*/ 7438 h 51917"/>
              <a:gd name="connsiteX3" fmla="*/ 23398 w 65139"/>
              <a:gd name="connsiteY3" fmla="*/ 2244 h 51917"/>
              <a:gd name="connsiteX4" fmla="*/ 23587 w 65139"/>
              <a:gd name="connsiteY4" fmla="*/ 2338 h 51917"/>
              <a:gd name="connsiteX5" fmla="*/ 23870 w 65139"/>
              <a:gd name="connsiteY5" fmla="*/ 2527 h 51917"/>
              <a:gd name="connsiteX6" fmla="*/ 57962 w 65139"/>
              <a:gd name="connsiteY6" fmla="*/ 24059 h 51917"/>
              <a:gd name="connsiteX7" fmla="*/ 58151 w 65139"/>
              <a:gd name="connsiteY7" fmla="*/ 24154 h 51917"/>
              <a:gd name="connsiteX8" fmla="*/ 62873 w 65139"/>
              <a:gd name="connsiteY8" fmla="*/ 44836 h 51917"/>
              <a:gd name="connsiteX9" fmla="*/ 42380 w 65139"/>
              <a:gd name="connsiteY9" fmla="*/ 49746 h 51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07" h="1658">
                <a:moveTo>
                  <a:pt x="2129" y="1629"/>
                </a:moveTo>
                <a:lnTo>
                  <a:pt x="2129" y="1629"/>
                </a:lnTo>
                <a:cubicBezTo>
                  <a:pt x="2138" y="1629"/>
                  <a:pt x="2144" y="1636"/>
                  <a:pt x="2144" y="1644"/>
                </a:cubicBezTo>
                <a:cubicBezTo>
                  <a:pt x="2144" y="1652"/>
                  <a:pt x="2138" y="1658"/>
                  <a:pt x="2130" y="1658"/>
                </a:cubicBezTo>
                <a:lnTo>
                  <a:pt x="2102" y="1658"/>
                </a:lnTo>
                <a:cubicBezTo>
                  <a:pt x="2094" y="1658"/>
                  <a:pt x="2087" y="1652"/>
                  <a:pt x="2087" y="1644"/>
                </a:cubicBezTo>
                <a:cubicBezTo>
                  <a:pt x="2087" y="1636"/>
                  <a:pt x="2094" y="1629"/>
                  <a:pt x="2102" y="1629"/>
                </a:cubicBezTo>
                <a:lnTo>
                  <a:pt x="2102" y="1629"/>
                </a:lnTo>
                <a:lnTo>
                  <a:pt x="2102" y="1629"/>
                </a:lnTo>
                <a:lnTo>
                  <a:pt x="2129" y="1629"/>
                </a:lnTo>
                <a:close/>
                <a:moveTo>
                  <a:pt x="2011" y="1626"/>
                </a:moveTo>
                <a:lnTo>
                  <a:pt x="2011" y="1626"/>
                </a:lnTo>
                <a:lnTo>
                  <a:pt x="2012" y="1626"/>
                </a:lnTo>
                <a:lnTo>
                  <a:pt x="2039" y="1628"/>
                </a:lnTo>
                <a:lnTo>
                  <a:pt x="2039" y="1628"/>
                </a:lnTo>
                <a:cubicBezTo>
                  <a:pt x="2047" y="1628"/>
                  <a:pt x="2053" y="1635"/>
                  <a:pt x="2053" y="1643"/>
                </a:cubicBezTo>
                <a:cubicBezTo>
                  <a:pt x="2053" y="1651"/>
                  <a:pt x="2046" y="1658"/>
                  <a:pt x="2038" y="1657"/>
                </a:cubicBezTo>
                <a:lnTo>
                  <a:pt x="2010" y="1656"/>
                </a:lnTo>
                <a:cubicBezTo>
                  <a:pt x="2002" y="1656"/>
                  <a:pt x="1996" y="1649"/>
                  <a:pt x="1996" y="1641"/>
                </a:cubicBezTo>
                <a:cubicBezTo>
                  <a:pt x="1996" y="1633"/>
                  <a:pt x="2003" y="1626"/>
                  <a:pt x="2011" y="1626"/>
                </a:cubicBezTo>
                <a:close/>
                <a:moveTo>
                  <a:pt x="2220" y="1626"/>
                </a:moveTo>
                <a:lnTo>
                  <a:pt x="2221" y="1626"/>
                </a:lnTo>
                <a:cubicBezTo>
                  <a:pt x="2228" y="1626"/>
                  <a:pt x="2235" y="1632"/>
                  <a:pt x="2235" y="1640"/>
                </a:cubicBezTo>
                <a:cubicBezTo>
                  <a:pt x="2236" y="1648"/>
                  <a:pt x="2230" y="1654"/>
                  <a:pt x="2222" y="1655"/>
                </a:cubicBezTo>
                <a:lnTo>
                  <a:pt x="2195" y="1656"/>
                </a:lnTo>
                <a:cubicBezTo>
                  <a:pt x="2187" y="1656"/>
                  <a:pt x="2180" y="1650"/>
                  <a:pt x="2179" y="1642"/>
                </a:cubicBezTo>
                <a:cubicBezTo>
                  <a:pt x="2179" y="1634"/>
                  <a:pt x="2185" y="1628"/>
                  <a:pt x="2193" y="1627"/>
                </a:cubicBezTo>
                <a:lnTo>
                  <a:pt x="2193" y="1627"/>
                </a:lnTo>
                <a:lnTo>
                  <a:pt x="2193" y="1627"/>
                </a:lnTo>
                <a:lnTo>
                  <a:pt x="2220" y="1626"/>
                </a:lnTo>
                <a:close/>
                <a:moveTo>
                  <a:pt x="2311" y="1620"/>
                </a:moveTo>
                <a:lnTo>
                  <a:pt x="2312" y="1620"/>
                </a:lnTo>
                <a:cubicBezTo>
                  <a:pt x="2319" y="1619"/>
                  <a:pt x="2326" y="1625"/>
                  <a:pt x="2327" y="1633"/>
                </a:cubicBezTo>
                <a:cubicBezTo>
                  <a:pt x="2328" y="1641"/>
                  <a:pt x="2322" y="1647"/>
                  <a:pt x="2314" y="1648"/>
                </a:cubicBezTo>
                <a:lnTo>
                  <a:pt x="2287" y="1651"/>
                </a:lnTo>
                <a:cubicBezTo>
                  <a:pt x="2279" y="1651"/>
                  <a:pt x="2272" y="1646"/>
                  <a:pt x="2271" y="1638"/>
                </a:cubicBezTo>
                <a:cubicBezTo>
                  <a:pt x="2270" y="1630"/>
                  <a:pt x="2276" y="1623"/>
                  <a:pt x="2284" y="1622"/>
                </a:cubicBezTo>
                <a:lnTo>
                  <a:pt x="2284" y="1622"/>
                </a:lnTo>
                <a:lnTo>
                  <a:pt x="2284" y="1622"/>
                </a:lnTo>
                <a:lnTo>
                  <a:pt x="2311" y="1620"/>
                </a:lnTo>
                <a:close/>
                <a:moveTo>
                  <a:pt x="1921" y="1620"/>
                </a:moveTo>
                <a:lnTo>
                  <a:pt x="1921" y="1620"/>
                </a:lnTo>
                <a:lnTo>
                  <a:pt x="1921" y="1620"/>
                </a:lnTo>
                <a:lnTo>
                  <a:pt x="1948" y="1622"/>
                </a:lnTo>
                <a:lnTo>
                  <a:pt x="1948" y="1622"/>
                </a:lnTo>
                <a:cubicBezTo>
                  <a:pt x="1957" y="1623"/>
                  <a:pt x="1963" y="1630"/>
                  <a:pt x="1962" y="1639"/>
                </a:cubicBezTo>
                <a:cubicBezTo>
                  <a:pt x="1961" y="1647"/>
                  <a:pt x="1954" y="1653"/>
                  <a:pt x="1946" y="1653"/>
                </a:cubicBezTo>
                <a:lnTo>
                  <a:pt x="1918" y="1650"/>
                </a:lnTo>
                <a:cubicBezTo>
                  <a:pt x="1910" y="1650"/>
                  <a:pt x="1904" y="1642"/>
                  <a:pt x="1904" y="1634"/>
                </a:cubicBezTo>
                <a:cubicBezTo>
                  <a:pt x="1905" y="1625"/>
                  <a:pt x="1912" y="1619"/>
                  <a:pt x="1921" y="1620"/>
                </a:cubicBezTo>
                <a:close/>
                <a:moveTo>
                  <a:pt x="1828" y="1610"/>
                </a:moveTo>
                <a:cubicBezTo>
                  <a:pt x="1829" y="1610"/>
                  <a:pt x="1830" y="1610"/>
                  <a:pt x="1831" y="1610"/>
                </a:cubicBezTo>
                <a:lnTo>
                  <a:pt x="1831" y="1610"/>
                </a:lnTo>
                <a:lnTo>
                  <a:pt x="1831" y="1610"/>
                </a:lnTo>
                <a:lnTo>
                  <a:pt x="1858" y="1614"/>
                </a:lnTo>
                <a:lnTo>
                  <a:pt x="1858" y="1614"/>
                </a:lnTo>
                <a:cubicBezTo>
                  <a:pt x="1867" y="1615"/>
                  <a:pt x="1873" y="1622"/>
                  <a:pt x="1871" y="1631"/>
                </a:cubicBezTo>
                <a:cubicBezTo>
                  <a:pt x="1870" y="1639"/>
                  <a:pt x="1863" y="1645"/>
                  <a:pt x="1854" y="1644"/>
                </a:cubicBezTo>
                <a:lnTo>
                  <a:pt x="1827" y="1640"/>
                </a:lnTo>
                <a:cubicBezTo>
                  <a:pt x="1819" y="1639"/>
                  <a:pt x="1813" y="1632"/>
                  <a:pt x="1814" y="1623"/>
                </a:cubicBezTo>
                <a:cubicBezTo>
                  <a:pt x="1815" y="1616"/>
                  <a:pt x="1821" y="1611"/>
                  <a:pt x="1828" y="1610"/>
                </a:cubicBezTo>
                <a:close/>
                <a:moveTo>
                  <a:pt x="2404" y="1609"/>
                </a:moveTo>
                <a:cubicBezTo>
                  <a:pt x="2410" y="1610"/>
                  <a:pt x="2416" y="1615"/>
                  <a:pt x="2417" y="1621"/>
                </a:cubicBezTo>
                <a:cubicBezTo>
                  <a:pt x="2418" y="1629"/>
                  <a:pt x="2412" y="1636"/>
                  <a:pt x="2405" y="1637"/>
                </a:cubicBezTo>
                <a:lnTo>
                  <a:pt x="2378" y="1640"/>
                </a:lnTo>
                <a:cubicBezTo>
                  <a:pt x="2370" y="1641"/>
                  <a:pt x="2363" y="1636"/>
                  <a:pt x="2362" y="1628"/>
                </a:cubicBezTo>
                <a:cubicBezTo>
                  <a:pt x="2361" y="1621"/>
                  <a:pt x="2366" y="1614"/>
                  <a:pt x="2374" y="1613"/>
                </a:cubicBezTo>
                <a:lnTo>
                  <a:pt x="2374" y="1613"/>
                </a:lnTo>
                <a:lnTo>
                  <a:pt x="2374" y="1613"/>
                </a:lnTo>
                <a:lnTo>
                  <a:pt x="2401" y="1609"/>
                </a:lnTo>
                <a:lnTo>
                  <a:pt x="2401" y="1609"/>
                </a:lnTo>
                <a:cubicBezTo>
                  <a:pt x="2402" y="1609"/>
                  <a:pt x="2403" y="1609"/>
                  <a:pt x="2404" y="1609"/>
                </a:cubicBezTo>
                <a:close/>
                <a:moveTo>
                  <a:pt x="1737" y="1595"/>
                </a:moveTo>
                <a:cubicBezTo>
                  <a:pt x="1738" y="1595"/>
                  <a:pt x="1739" y="1595"/>
                  <a:pt x="1740" y="1595"/>
                </a:cubicBezTo>
                <a:lnTo>
                  <a:pt x="1740" y="1595"/>
                </a:lnTo>
                <a:lnTo>
                  <a:pt x="1740" y="1595"/>
                </a:lnTo>
                <a:lnTo>
                  <a:pt x="1767" y="1600"/>
                </a:lnTo>
                <a:lnTo>
                  <a:pt x="1767" y="1600"/>
                </a:lnTo>
                <a:cubicBezTo>
                  <a:pt x="1776" y="1602"/>
                  <a:pt x="1782" y="1610"/>
                  <a:pt x="1780" y="1618"/>
                </a:cubicBezTo>
                <a:cubicBezTo>
                  <a:pt x="1779" y="1627"/>
                  <a:pt x="1770" y="1632"/>
                  <a:pt x="1762" y="1631"/>
                </a:cubicBezTo>
                <a:lnTo>
                  <a:pt x="1734" y="1626"/>
                </a:lnTo>
                <a:cubicBezTo>
                  <a:pt x="1726" y="1625"/>
                  <a:pt x="1720" y="1617"/>
                  <a:pt x="1722" y="1608"/>
                </a:cubicBezTo>
                <a:cubicBezTo>
                  <a:pt x="1723" y="1601"/>
                  <a:pt x="1729" y="1595"/>
                  <a:pt x="1737" y="1595"/>
                </a:cubicBezTo>
                <a:close/>
                <a:moveTo>
                  <a:pt x="2495" y="1595"/>
                </a:moveTo>
                <a:cubicBezTo>
                  <a:pt x="2501" y="1595"/>
                  <a:pt x="2507" y="1600"/>
                  <a:pt x="2508" y="1606"/>
                </a:cubicBezTo>
                <a:cubicBezTo>
                  <a:pt x="2509" y="1614"/>
                  <a:pt x="2504" y="1621"/>
                  <a:pt x="2496" y="1622"/>
                </a:cubicBezTo>
                <a:lnTo>
                  <a:pt x="2469" y="1627"/>
                </a:lnTo>
                <a:cubicBezTo>
                  <a:pt x="2462" y="1628"/>
                  <a:pt x="2454" y="1623"/>
                  <a:pt x="2453" y="1616"/>
                </a:cubicBezTo>
                <a:cubicBezTo>
                  <a:pt x="2452" y="1608"/>
                  <a:pt x="2457" y="1601"/>
                  <a:pt x="2464" y="1600"/>
                </a:cubicBezTo>
                <a:lnTo>
                  <a:pt x="2464" y="1600"/>
                </a:lnTo>
                <a:lnTo>
                  <a:pt x="2465" y="1600"/>
                </a:lnTo>
                <a:lnTo>
                  <a:pt x="2492" y="1595"/>
                </a:lnTo>
                <a:lnTo>
                  <a:pt x="2492" y="1595"/>
                </a:lnTo>
                <a:cubicBezTo>
                  <a:pt x="2493" y="1595"/>
                  <a:pt x="2494" y="1595"/>
                  <a:pt x="2495" y="1595"/>
                </a:cubicBezTo>
                <a:close/>
                <a:moveTo>
                  <a:pt x="2584" y="1577"/>
                </a:moveTo>
                <a:cubicBezTo>
                  <a:pt x="2590" y="1577"/>
                  <a:pt x="2596" y="1581"/>
                  <a:pt x="2597" y="1587"/>
                </a:cubicBezTo>
                <a:cubicBezTo>
                  <a:pt x="2598" y="1595"/>
                  <a:pt x="2594" y="1602"/>
                  <a:pt x="2587" y="1603"/>
                </a:cubicBezTo>
                <a:lnTo>
                  <a:pt x="2560" y="1609"/>
                </a:lnTo>
                <a:cubicBezTo>
                  <a:pt x="2552" y="1611"/>
                  <a:pt x="2545" y="1606"/>
                  <a:pt x="2544" y="1599"/>
                </a:cubicBezTo>
                <a:cubicBezTo>
                  <a:pt x="2542" y="1592"/>
                  <a:pt x="2547" y="1584"/>
                  <a:pt x="2554" y="1583"/>
                </a:cubicBezTo>
                <a:lnTo>
                  <a:pt x="2554" y="1583"/>
                </a:lnTo>
                <a:lnTo>
                  <a:pt x="2554" y="1583"/>
                </a:lnTo>
                <a:lnTo>
                  <a:pt x="2581" y="1577"/>
                </a:lnTo>
                <a:lnTo>
                  <a:pt x="2581" y="1577"/>
                </a:lnTo>
                <a:cubicBezTo>
                  <a:pt x="2582" y="1577"/>
                  <a:pt x="2583" y="1577"/>
                  <a:pt x="2584" y="1577"/>
                </a:cubicBezTo>
                <a:close/>
                <a:moveTo>
                  <a:pt x="1648" y="1577"/>
                </a:moveTo>
                <a:cubicBezTo>
                  <a:pt x="1649" y="1577"/>
                  <a:pt x="1650" y="1577"/>
                  <a:pt x="1652" y="1577"/>
                </a:cubicBezTo>
                <a:lnTo>
                  <a:pt x="1652" y="1577"/>
                </a:lnTo>
                <a:lnTo>
                  <a:pt x="1652" y="1577"/>
                </a:lnTo>
                <a:lnTo>
                  <a:pt x="1679" y="1583"/>
                </a:lnTo>
                <a:lnTo>
                  <a:pt x="1679" y="1583"/>
                </a:lnTo>
                <a:cubicBezTo>
                  <a:pt x="1687" y="1585"/>
                  <a:pt x="1693" y="1593"/>
                  <a:pt x="1691" y="1602"/>
                </a:cubicBezTo>
                <a:cubicBezTo>
                  <a:pt x="1689" y="1610"/>
                  <a:pt x="1681" y="1616"/>
                  <a:pt x="1672" y="1614"/>
                </a:cubicBezTo>
                <a:lnTo>
                  <a:pt x="1645" y="1608"/>
                </a:lnTo>
                <a:cubicBezTo>
                  <a:pt x="1636" y="1607"/>
                  <a:pt x="1631" y="1598"/>
                  <a:pt x="1633" y="1589"/>
                </a:cubicBezTo>
                <a:cubicBezTo>
                  <a:pt x="1634" y="1582"/>
                  <a:pt x="1641" y="1576"/>
                  <a:pt x="1648" y="1577"/>
                </a:cubicBezTo>
                <a:close/>
                <a:moveTo>
                  <a:pt x="2672" y="1556"/>
                </a:moveTo>
                <a:cubicBezTo>
                  <a:pt x="2678" y="1556"/>
                  <a:pt x="2684" y="1560"/>
                  <a:pt x="2685" y="1566"/>
                </a:cubicBezTo>
                <a:cubicBezTo>
                  <a:pt x="2687" y="1573"/>
                  <a:pt x="2683" y="1580"/>
                  <a:pt x="2676" y="1582"/>
                </a:cubicBezTo>
                <a:lnTo>
                  <a:pt x="2649" y="1589"/>
                </a:lnTo>
                <a:cubicBezTo>
                  <a:pt x="2642" y="1591"/>
                  <a:pt x="2635" y="1586"/>
                  <a:pt x="2633" y="1579"/>
                </a:cubicBezTo>
                <a:cubicBezTo>
                  <a:pt x="2631" y="1572"/>
                  <a:pt x="2635" y="1565"/>
                  <a:pt x="2643" y="1563"/>
                </a:cubicBezTo>
                <a:lnTo>
                  <a:pt x="2643" y="1563"/>
                </a:lnTo>
                <a:lnTo>
                  <a:pt x="2643" y="1563"/>
                </a:lnTo>
                <a:lnTo>
                  <a:pt x="2669" y="1557"/>
                </a:lnTo>
                <a:lnTo>
                  <a:pt x="2669" y="1557"/>
                </a:lnTo>
                <a:cubicBezTo>
                  <a:pt x="2670" y="1556"/>
                  <a:pt x="2671" y="1556"/>
                  <a:pt x="2672" y="1556"/>
                </a:cubicBezTo>
                <a:close/>
                <a:moveTo>
                  <a:pt x="1560" y="1555"/>
                </a:moveTo>
                <a:cubicBezTo>
                  <a:pt x="1561" y="1555"/>
                  <a:pt x="1562" y="1555"/>
                  <a:pt x="1563" y="1555"/>
                </a:cubicBezTo>
                <a:lnTo>
                  <a:pt x="1564" y="1555"/>
                </a:lnTo>
                <a:lnTo>
                  <a:pt x="1564" y="1555"/>
                </a:lnTo>
                <a:lnTo>
                  <a:pt x="1590" y="1562"/>
                </a:lnTo>
                <a:lnTo>
                  <a:pt x="1590" y="1562"/>
                </a:lnTo>
                <a:cubicBezTo>
                  <a:pt x="1599" y="1564"/>
                  <a:pt x="1604" y="1573"/>
                  <a:pt x="1602" y="1582"/>
                </a:cubicBezTo>
                <a:cubicBezTo>
                  <a:pt x="1600" y="1590"/>
                  <a:pt x="1591" y="1596"/>
                  <a:pt x="1582" y="1593"/>
                </a:cubicBezTo>
                <a:lnTo>
                  <a:pt x="1556" y="1587"/>
                </a:lnTo>
                <a:cubicBezTo>
                  <a:pt x="1547" y="1585"/>
                  <a:pt x="1542" y="1576"/>
                  <a:pt x="1544" y="1567"/>
                </a:cubicBezTo>
                <a:cubicBezTo>
                  <a:pt x="1546" y="1560"/>
                  <a:pt x="1553" y="1555"/>
                  <a:pt x="1560" y="1555"/>
                </a:cubicBezTo>
                <a:close/>
                <a:moveTo>
                  <a:pt x="2759" y="1531"/>
                </a:moveTo>
                <a:cubicBezTo>
                  <a:pt x="2765" y="1530"/>
                  <a:pt x="2771" y="1534"/>
                  <a:pt x="2773" y="1540"/>
                </a:cubicBezTo>
                <a:cubicBezTo>
                  <a:pt x="2775" y="1547"/>
                  <a:pt x="2771" y="1554"/>
                  <a:pt x="2764" y="1556"/>
                </a:cubicBezTo>
                <a:lnTo>
                  <a:pt x="2738" y="1564"/>
                </a:lnTo>
                <a:cubicBezTo>
                  <a:pt x="2731" y="1566"/>
                  <a:pt x="2724" y="1562"/>
                  <a:pt x="2722" y="1556"/>
                </a:cubicBezTo>
                <a:cubicBezTo>
                  <a:pt x="2720" y="1549"/>
                  <a:pt x="2724" y="1541"/>
                  <a:pt x="2731" y="1539"/>
                </a:cubicBezTo>
                <a:lnTo>
                  <a:pt x="2731" y="1539"/>
                </a:lnTo>
                <a:lnTo>
                  <a:pt x="2731" y="1539"/>
                </a:lnTo>
                <a:lnTo>
                  <a:pt x="2757" y="1531"/>
                </a:lnTo>
                <a:lnTo>
                  <a:pt x="2757" y="1531"/>
                </a:lnTo>
                <a:cubicBezTo>
                  <a:pt x="2758" y="1531"/>
                  <a:pt x="2759" y="1531"/>
                  <a:pt x="2759" y="1531"/>
                </a:cubicBezTo>
                <a:close/>
                <a:moveTo>
                  <a:pt x="1472" y="1530"/>
                </a:moveTo>
                <a:cubicBezTo>
                  <a:pt x="1473" y="1530"/>
                  <a:pt x="1475" y="1531"/>
                  <a:pt x="1476" y="1531"/>
                </a:cubicBezTo>
                <a:lnTo>
                  <a:pt x="1476" y="1531"/>
                </a:lnTo>
                <a:lnTo>
                  <a:pt x="1476" y="1531"/>
                </a:lnTo>
                <a:lnTo>
                  <a:pt x="1502" y="1539"/>
                </a:lnTo>
                <a:lnTo>
                  <a:pt x="1502" y="1539"/>
                </a:lnTo>
                <a:cubicBezTo>
                  <a:pt x="1511" y="1541"/>
                  <a:pt x="1516" y="1550"/>
                  <a:pt x="1513" y="1559"/>
                </a:cubicBezTo>
                <a:cubicBezTo>
                  <a:pt x="1511" y="1567"/>
                  <a:pt x="1502" y="1572"/>
                  <a:pt x="1493" y="1570"/>
                </a:cubicBezTo>
                <a:lnTo>
                  <a:pt x="1467" y="1562"/>
                </a:lnTo>
                <a:cubicBezTo>
                  <a:pt x="1458" y="1559"/>
                  <a:pt x="1453" y="1551"/>
                  <a:pt x="1455" y="1542"/>
                </a:cubicBezTo>
                <a:cubicBezTo>
                  <a:pt x="1458" y="1534"/>
                  <a:pt x="1465" y="1530"/>
                  <a:pt x="1472" y="1530"/>
                </a:cubicBezTo>
                <a:close/>
                <a:moveTo>
                  <a:pt x="2848" y="1503"/>
                </a:moveTo>
                <a:cubicBezTo>
                  <a:pt x="2853" y="1504"/>
                  <a:pt x="2858" y="1507"/>
                  <a:pt x="2860" y="1512"/>
                </a:cubicBezTo>
                <a:cubicBezTo>
                  <a:pt x="2862" y="1518"/>
                  <a:pt x="2858" y="1525"/>
                  <a:pt x="2852" y="1528"/>
                </a:cubicBezTo>
                <a:lnTo>
                  <a:pt x="2825" y="1536"/>
                </a:lnTo>
                <a:cubicBezTo>
                  <a:pt x="2819" y="1539"/>
                  <a:pt x="2811" y="1535"/>
                  <a:pt x="2809" y="1529"/>
                </a:cubicBezTo>
                <a:cubicBezTo>
                  <a:pt x="2807" y="1522"/>
                  <a:pt x="2810" y="1515"/>
                  <a:pt x="2817" y="1513"/>
                </a:cubicBezTo>
                <a:lnTo>
                  <a:pt x="2817" y="1513"/>
                </a:lnTo>
                <a:lnTo>
                  <a:pt x="2817" y="1513"/>
                </a:lnTo>
                <a:lnTo>
                  <a:pt x="2843" y="1504"/>
                </a:lnTo>
                <a:lnTo>
                  <a:pt x="2843" y="1504"/>
                </a:lnTo>
                <a:cubicBezTo>
                  <a:pt x="2845" y="1503"/>
                  <a:pt x="2847" y="1503"/>
                  <a:pt x="2848" y="1503"/>
                </a:cubicBezTo>
                <a:close/>
                <a:moveTo>
                  <a:pt x="1382" y="1502"/>
                </a:moveTo>
                <a:cubicBezTo>
                  <a:pt x="1385" y="1502"/>
                  <a:pt x="1387" y="1502"/>
                  <a:pt x="1389" y="1503"/>
                </a:cubicBezTo>
                <a:lnTo>
                  <a:pt x="1389" y="1503"/>
                </a:lnTo>
                <a:lnTo>
                  <a:pt x="1389" y="1503"/>
                </a:lnTo>
                <a:lnTo>
                  <a:pt x="1415" y="1511"/>
                </a:lnTo>
                <a:lnTo>
                  <a:pt x="1415" y="1511"/>
                </a:lnTo>
                <a:cubicBezTo>
                  <a:pt x="1424" y="1514"/>
                  <a:pt x="1428" y="1524"/>
                  <a:pt x="1425" y="1532"/>
                </a:cubicBezTo>
                <a:cubicBezTo>
                  <a:pt x="1423" y="1541"/>
                  <a:pt x="1413" y="1546"/>
                  <a:pt x="1405" y="1543"/>
                </a:cubicBezTo>
                <a:lnTo>
                  <a:pt x="1379" y="1534"/>
                </a:lnTo>
                <a:cubicBezTo>
                  <a:pt x="1370" y="1531"/>
                  <a:pt x="1365" y="1522"/>
                  <a:pt x="1368" y="1513"/>
                </a:cubicBezTo>
                <a:cubicBezTo>
                  <a:pt x="1370" y="1507"/>
                  <a:pt x="1376" y="1502"/>
                  <a:pt x="1382" y="1502"/>
                </a:cubicBezTo>
                <a:close/>
                <a:moveTo>
                  <a:pt x="1296" y="1471"/>
                </a:moveTo>
                <a:cubicBezTo>
                  <a:pt x="1298" y="1471"/>
                  <a:pt x="1301" y="1471"/>
                  <a:pt x="1303" y="1472"/>
                </a:cubicBezTo>
                <a:lnTo>
                  <a:pt x="1303" y="1472"/>
                </a:lnTo>
                <a:lnTo>
                  <a:pt x="1303" y="1472"/>
                </a:lnTo>
                <a:lnTo>
                  <a:pt x="1329" y="1482"/>
                </a:lnTo>
                <a:lnTo>
                  <a:pt x="1329" y="1482"/>
                </a:lnTo>
                <a:cubicBezTo>
                  <a:pt x="1338" y="1485"/>
                  <a:pt x="1342" y="1495"/>
                  <a:pt x="1339" y="1503"/>
                </a:cubicBezTo>
                <a:cubicBezTo>
                  <a:pt x="1336" y="1512"/>
                  <a:pt x="1326" y="1516"/>
                  <a:pt x="1317" y="1513"/>
                </a:cubicBezTo>
                <a:lnTo>
                  <a:pt x="1291" y="1504"/>
                </a:lnTo>
                <a:cubicBezTo>
                  <a:pt x="1282" y="1501"/>
                  <a:pt x="1278" y="1491"/>
                  <a:pt x="1281" y="1482"/>
                </a:cubicBezTo>
                <a:cubicBezTo>
                  <a:pt x="1283" y="1476"/>
                  <a:pt x="1290" y="1472"/>
                  <a:pt x="1296" y="1471"/>
                </a:cubicBezTo>
                <a:close/>
                <a:moveTo>
                  <a:pt x="2933" y="1471"/>
                </a:moveTo>
                <a:cubicBezTo>
                  <a:pt x="2938" y="1471"/>
                  <a:pt x="2943" y="1474"/>
                  <a:pt x="2945" y="1478"/>
                </a:cubicBezTo>
                <a:cubicBezTo>
                  <a:pt x="2947" y="1485"/>
                  <a:pt x="2944" y="1492"/>
                  <a:pt x="2938" y="1495"/>
                </a:cubicBezTo>
                <a:lnTo>
                  <a:pt x="2912" y="1505"/>
                </a:lnTo>
                <a:cubicBezTo>
                  <a:pt x="2905" y="1507"/>
                  <a:pt x="2898" y="1504"/>
                  <a:pt x="2895" y="1498"/>
                </a:cubicBezTo>
                <a:cubicBezTo>
                  <a:pt x="2893" y="1491"/>
                  <a:pt x="2896" y="1484"/>
                  <a:pt x="2903" y="1481"/>
                </a:cubicBezTo>
                <a:lnTo>
                  <a:pt x="2903" y="1481"/>
                </a:lnTo>
                <a:lnTo>
                  <a:pt x="2903" y="1481"/>
                </a:lnTo>
                <a:lnTo>
                  <a:pt x="2928" y="1471"/>
                </a:lnTo>
                <a:lnTo>
                  <a:pt x="2928" y="1471"/>
                </a:lnTo>
                <a:cubicBezTo>
                  <a:pt x="2930" y="1471"/>
                  <a:pt x="2932" y="1470"/>
                  <a:pt x="2933" y="1471"/>
                </a:cubicBezTo>
                <a:close/>
                <a:moveTo>
                  <a:pt x="1212" y="1438"/>
                </a:moveTo>
                <a:cubicBezTo>
                  <a:pt x="1214" y="1438"/>
                  <a:pt x="1216" y="1438"/>
                  <a:pt x="1218" y="1439"/>
                </a:cubicBezTo>
                <a:lnTo>
                  <a:pt x="1219" y="1439"/>
                </a:lnTo>
                <a:lnTo>
                  <a:pt x="1219" y="1439"/>
                </a:lnTo>
                <a:lnTo>
                  <a:pt x="1244" y="1449"/>
                </a:lnTo>
                <a:lnTo>
                  <a:pt x="1244" y="1449"/>
                </a:lnTo>
                <a:cubicBezTo>
                  <a:pt x="1253" y="1453"/>
                  <a:pt x="1257" y="1463"/>
                  <a:pt x="1254" y="1472"/>
                </a:cubicBezTo>
                <a:cubicBezTo>
                  <a:pt x="1250" y="1481"/>
                  <a:pt x="1240" y="1485"/>
                  <a:pt x="1231" y="1482"/>
                </a:cubicBezTo>
                <a:lnTo>
                  <a:pt x="1206" y="1471"/>
                </a:lnTo>
                <a:cubicBezTo>
                  <a:pt x="1197" y="1468"/>
                  <a:pt x="1193" y="1458"/>
                  <a:pt x="1196" y="1449"/>
                </a:cubicBezTo>
                <a:cubicBezTo>
                  <a:pt x="1199" y="1442"/>
                  <a:pt x="1205" y="1438"/>
                  <a:pt x="1212" y="1438"/>
                </a:cubicBezTo>
                <a:close/>
                <a:moveTo>
                  <a:pt x="3018" y="1436"/>
                </a:moveTo>
                <a:cubicBezTo>
                  <a:pt x="3022" y="1436"/>
                  <a:pt x="3027" y="1438"/>
                  <a:pt x="3029" y="1443"/>
                </a:cubicBezTo>
                <a:cubicBezTo>
                  <a:pt x="3032" y="1449"/>
                  <a:pt x="3029" y="1456"/>
                  <a:pt x="3023" y="1459"/>
                </a:cubicBezTo>
                <a:lnTo>
                  <a:pt x="2997" y="1470"/>
                </a:lnTo>
                <a:cubicBezTo>
                  <a:pt x="2991" y="1472"/>
                  <a:pt x="2984" y="1470"/>
                  <a:pt x="2981" y="1464"/>
                </a:cubicBezTo>
                <a:cubicBezTo>
                  <a:pt x="2978" y="1457"/>
                  <a:pt x="2981" y="1450"/>
                  <a:pt x="2987" y="1448"/>
                </a:cubicBezTo>
                <a:lnTo>
                  <a:pt x="2987" y="1448"/>
                </a:lnTo>
                <a:lnTo>
                  <a:pt x="2987" y="1448"/>
                </a:lnTo>
                <a:lnTo>
                  <a:pt x="3013" y="1437"/>
                </a:lnTo>
                <a:lnTo>
                  <a:pt x="3013" y="1437"/>
                </a:lnTo>
                <a:cubicBezTo>
                  <a:pt x="3014" y="1436"/>
                  <a:pt x="3016" y="1436"/>
                  <a:pt x="3018" y="1436"/>
                </a:cubicBezTo>
                <a:close/>
                <a:moveTo>
                  <a:pt x="1129" y="1401"/>
                </a:moveTo>
                <a:cubicBezTo>
                  <a:pt x="1131" y="1401"/>
                  <a:pt x="1133" y="1402"/>
                  <a:pt x="1135" y="1403"/>
                </a:cubicBezTo>
                <a:lnTo>
                  <a:pt x="1135" y="1403"/>
                </a:lnTo>
                <a:lnTo>
                  <a:pt x="1135" y="1403"/>
                </a:lnTo>
                <a:lnTo>
                  <a:pt x="1160" y="1414"/>
                </a:lnTo>
                <a:lnTo>
                  <a:pt x="1161" y="1414"/>
                </a:lnTo>
                <a:cubicBezTo>
                  <a:pt x="1169" y="1418"/>
                  <a:pt x="1173" y="1428"/>
                  <a:pt x="1170" y="1437"/>
                </a:cubicBezTo>
                <a:cubicBezTo>
                  <a:pt x="1166" y="1446"/>
                  <a:pt x="1156" y="1450"/>
                  <a:pt x="1147" y="1446"/>
                </a:cubicBezTo>
                <a:lnTo>
                  <a:pt x="1122" y="1435"/>
                </a:lnTo>
                <a:cubicBezTo>
                  <a:pt x="1113" y="1431"/>
                  <a:pt x="1109" y="1421"/>
                  <a:pt x="1112" y="1412"/>
                </a:cubicBezTo>
                <a:cubicBezTo>
                  <a:pt x="1115" y="1405"/>
                  <a:pt x="1122" y="1401"/>
                  <a:pt x="1129" y="1401"/>
                </a:cubicBezTo>
                <a:close/>
                <a:moveTo>
                  <a:pt x="3100" y="1397"/>
                </a:moveTo>
                <a:cubicBezTo>
                  <a:pt x="3105" y="1397"/>
                  <a:pt x="3109" y="1399"/>
                  <a:pt x="3111" y="1404"/>
                </a:cubicBezTo>
                <a:cubicBezTo>
                  <a:pt x="3114" y="1410"/>
                  <a:pt x="3112" y="1417"/>
                  <a:pt x="3106" y="1419"/>
                </a:cubicBezTo>
                <a:lnTo>
                  <a:pt x="3081" y="1432"/>
                </a:lnTo>
                <a:cubicBezTo>
                  <a:pt x="3076" y="1435"/>
                  <a:pt x="3068" y="1432"/>
                  <a:pt x="3066" y="1426"/>
                </a:cubicBezTo>
                <a:cubicBezTo>
                  <a:pt x="3063" y="1420"/>
                  <a:pt x="3065" y="1413"/>
                  <a:pt x="3071" y="1410"/>
                </a:cubicBezTo>
                <a:lnTo>
                  <a:pt x="3071" y="1410"/>
                </a:lnTo>
                <a:lnTo>
                  <a:pt x="3071" y="1410"/>
                </a:lnTo>
                <a:lnTo>
                  <a:pt x="3096" y="1398"/>
                </a:lnTo>
                <a:lnTo>
                  <a:pt x="3096" y="1398"/>
                </a:lnTo>
                <a:cubicBezTo>
                  <a:pt x="3097" y="1397"/>
                  <a:pt x="3099" y="1397"/>
                  <a:pt x="3100" y="1397"/>
                </a:cubicBezTo>
                <a:close/>
                <a:moveTo>
                  <a:pt x="1045" y="1364"/>
                </a:moveTo>
                <a:cubicBezTo>
                  <a:pt x="1048" y="1364"/>
                  <a:pt x="1050" y="1365"/>
                  <a:pt x="1052" y="1366"/>
                </a:cubicBezTo>
                <a:lnTo>
                  <a:pt x="1052" y="1366"/>
                </a:lnTo>
                <a:lnTo>
                  <a:pt x="1052" y="1366"/>
                </a:lnTo>
                <a:lnTo>
                  <a:pt x="1077" y="1377"/>
                </a:lnTo>
                <a:lnTo>
                  <a:pt x="1077" y="1377"/>
                </a:lnTo>
                <a:cubicBezTo>
                  <a:pt x="1086" y="1382"/>
                  <a:pt x="1090" y="1392"/>
                  <a:pt x="1085" y="1401"/>
                </a:cubicBezTo>
                <a:cubicBezTo>
                  <a:pt x="1081" y="1410"/>
                  <a:pt x="1071" y="1413"/>
                  <a:pt x="1062" y="1409"/>
                </a:cubicBezTo>
                <a:lnTo>
                  <a:pt x="1037" y="1398"/>
                </a:lnTo>
                <a:cubicBezTo>
                  <a:pt x="1029" y="1394"/>
                  <a:pt x="1025" y="1383"/>
                  <a:pt x="1029" y="1374"/>
                </a:cubicBezTo>
                <a:cubicBezTo>
                  <a:pt x="1032" y="1368"/>
                  <a:pt x="1038" y="1364"/>
                  <a:pt x="1045" y="1364"/>
                </a:cubicBezTo>
                <a:close/>
                <a:moveTo>
                  <a:pt x="3181" y="1356"/>
                </a:moveTo>
                <a:cubicBezTo>
                  <a:pt x="3185" y="1356"/>
                  <a:pt x="3190" y="1358"/>
                  <a:pt x="3192" y="1362"/>
                </a:cubicBezTo>
                <a:cubicBezTo>
                  <a:pt x="3195" y="1368"/>
                  <a:pt x="3193" y="1375"/>
                  <a:pt x="3187" y="1377"/>
                </a:cubicBezTo>
                <a:lnTo>
                  <a:pt x="3163" y="1391"/>
                </a:lnTo>
                <a:cubicBezTo>
                  <a:pt x="3157" y="1394"/>
                  <a:pt x="3151" y="1392"/>
                  <a:pt x="3148" y="1386"/>
                </a:cubicBezTo>
                <a:cubicBezTo>
                  <a:pt x="3145" y="1380"/>
                  <a:pt x="3147" y="1373"/>
                  <a:pt x="3152" y="1370"/>
                </a:cubicBezTo>
                <a:lnTo>
                  <a:pt x="3152" y="1370"/>
                </a:lnTo>
                <a:lnTo>
                  <a:pt x="3152" y="1370"/>
                </a:lnTo>
                <a:lnTo>
                  <a:pt x="3176" y="1357"/>
                </a:lnTo>
                <a:lnTo>
                  <a:pt x="3177" y="1357"/>
                </a:lnTo>
                <a:cubicBezTo>
                  <a:pt x="3178" y="1357"/>
                  <a:pt x="3179" y="1356"/>
                  <a:pt x="3181" y="1356"/>
                </a:cubicBezTo>
                <a:close/>
                <a:moveTo>
                  <a:pt x="963" y="1324"/>
                </a:moveTo>
                <a:cubicBezTo>
                  <a:pt x="966" y="1324"/>
                  <a:pt x="968" y="1324"/>
                  <a:pt x="970" y="1326"/>
                </a:cubicBezTo>
                <a:lnTo>
                  <a:pt x="970" y="1326"/>
                </a:lnTo>
                <a:lnTo>
                  <a:pt x="970" y="1326"/>
                </a:lnTo>
                <a:lnTo>
                  <a:pt x="995" y="1338"/>
                </a:lnTo>
                <a:lnTo>
                  <a:pt x="995" y="1338"/>
                </a:lnTo>
                <a:cubicBezTo>
                  <a:pt x="1003" y="1342"/>
                  <a:pt x="1007" y="1353"/>
                  <a:pt x="1003" y="1362"/>
                </a:cubicBezTo>
                <a:cubicBezTo>
                  <a:pt x="998" y="1371"/>
                  <a:pt x="988" y="1374"/>
                  <a:pt x="979" y="1370"/>
                </a:cubicBezTo>
                <a:lnTo>
                  <a:pt x="954" y="1358"/>
                </a:lnTo>
                <a:cubicBezTo>
                  <a:pt x="946" y="1353"/>
                  <a:pt x="942" y="1343"/>
                  <a:pt x="946" y="1334"/>
                </a:cubicBezTo>
                <a:cubicBezTo>
                  <a:pt x="950" y="1327"/>
                  <a:pt x="956" y="1323"/>
                  <a:pt x="963" y="1324"/>
                </a:cubicBezTo>
                <a:close/>
                <a:moveTo>
                  <a:pt x="3262" y="1311"/>
                </a:moveTo>
                <a:cubicBezTo>
                  <a:pt x="3265" y="1311"/>
                  <a:pt x="3269" y="1313"/>
                  <a:pt x="3271" y="1316"/>
                </a:cubicBezTo>
                <a:cubicBezTo>
                  <a:pt x="3274" y="1322"/>
                  <a:pt x="3272" y="1328"/>
                  <a:pt x="3267" y="1331"/>
                </a:cubicBezTo>
                <a:lnTo>
                  <a:pt x="3243" y="1345"/>
                </a:lnTo>
                <a:cubicBezTo>
                  <a:pt x="3238" y="1349"/>
                  <a:pt x="3231" y="1347"/>
                  <a:pt x="3228" y="1341"/>
                </a:cubicBezTo>
                <a:cubicBezTo>
                  <a:pt x="3225" y="1336"/>
                  <a:pt x="3226" y="1329"/>
                  <a:pt x="3232" y="1326"/>
                </a:cubicBezTo>
                <a:lnTo>
                  <a:pt x="3232" y="1326"/>
                </a:lnTo>
                <a:lnTo>
                  <a:pt x="3232" y="1326"/>
                </a:lnTo>
                <a:lnTo>
                  <a:pt x="3256" y="1312"/>
                </a:lnTo>
                <a:lnTo>
                  <a:pt x="3256" y="1312"/>
                </a:lnTo>
                <a:cubicBezTo>
                  <a:pt x="3258" y="1311"/>
                  <a:pt x="3260" y="1311"/>
                  <a:pt x="3262" y="1311"/>
                </a:cubicBezTo>
                <a:close/>
                <a:moveTo>
                  <a:pt x="882" y="1282"/>
                </a:moveTo>
                <a:cubicBezTo>
                  <a:pt x="884" y="1282"/>
                  <a:pt x="886" y="1282"/>
                  <a:pt x="889" y="1284"/>
                </a:cubicBezTo>
                <a:lnTo>
                  <a:pt x="889" y="1284"/>
                </a:lnTo>
                <a:lnTo>
                  <a:pt x="889" y="1284"/>
                </a:lnTo>
                <a:lnTo>
                  <a:pt x="913" y="1296"/>
                </a:lnTo>
                <a:lnTo>
                  <a:pt x="913" y="1296"/>
                </a:lnTo>
                <a:cubicBezTo>
                  <a:pt x="922" y="1301"/>
                  <a:pt x="926" y="1312"/>
                  <a:pt x="921" y="1321"/>
                </a:cubicBezTo>
                <a:cubicBezTo>
                  <a:pt x="916" y="1330"/>
                  <a:pt x="905" y="1333"/>
                  <a:pt x="896" y="1328"/>
                </a:cubicBezTo>
                <a:lnTo>
                  <a:pt x="872" y="1316"/>
                </a:lnTo>
                <a:cubicBezTo>
                  <a:pt x="863" y="1311"/>
                  <a:pt x="859" y="1300"/>
                  <a:pt x="864" y="1291"/>
                </a:cubicBezTo>
                <a:cubicBezTo>
                  <a:pt x="867" y="1285"/>
                  <a:pt x="875" y="1281"/>
                  <a:pt x="882" y="1282"/>
                </a:cubicBezTo>
                <a:close/>
                <a:moveTo>
                  <a:pt x="3340" y="1263"/>
                </a:moveTo>
                <a:cubicBezTo>
                  <a:pt x="3343" y="1263"/>
                  <a:pt x="3347" y="1265"/>
                  <a:pt x="3349" y="1268"/>
                </a:cubicBezTo>
                <a:cubicBezTo>
                  <a:pt x="3352" y="1273"/>
                  <a:pt x="3350" y="1279"/>
                  <a:pt x="3345" y="1282"/>
                </a:cubicBezTo>
                <a:lnTo>
                  <a:pt x="3322" y="1297"/>
                </a:lnTo>
                <a:cubicBezTo>
                  <a:pt x="3317" y="1300"/>
                  <a:pt x="3310" y="1299"/>
                  <a:pt x="3307" y="1294"/>
                </a:cubicBezTo>
                <a:cubicBezTo>
                  <a:pt x="3304" y="1289"/>
                  <a:pt x="3305" y="1282"/>
                  <a:pt x="3310" y="1279"/>
                </a:cubicBezTo>
                <a:lnTo>
                  <a:pt x="3310" y="1279"/>
                </a:lnTo>
                <a:lnTo>
                  <a:pt x="3311" y="1279"/>
                </a:lnTo>
                <a:lnTo>
                  <a:pt x="3334" y="1264"/>
                </a:lnTo>
                <a:lnTo>
                  <a:pt x="3334" y="1264"/>
                </a:lnTo>
                <a:cubicBezTo>
                  <a:pt x="3336" y="1263"/>
                  <a:pt x="3338" y="1263"/>
                  <a:pt x="3340" y="1263"/>
                </a:cubicBezTo>
                <a:close/>
                <a:moveTo>
                  <a:pt x="802" y="1238"/>
                </a:moveTo>
                <a:cubicBezTo>
                  <a:pt x="804" y="1239"/>
                  <a:pt x="806" y="1239"/>
                  <a:pt x="809" y="1241"/>
                </a:cubicBezTo>
                <a:lnTo>
                  <a:pt x="809" y="1241"/>
                </a:lnTo>
                <a:lnTo>
                  <a:pt x="809" y="1241"/>
                </a:lnTo>
                <a:lnTo>
                  <a:pt x="833" y="1254"/>
                </a:lnTo>
                <a:lnTo>
                  <a:pt x="833" y="1254"/>
                </a:lnTo>
                <a:cubicBezTo>
                  <a:pt x="842" y="1259"/>
                  <a:pt x="845" y="1270"/>
                  <a:pt x="840" y="1279"/>
                </a:cubicBezTo>
                <a:cubicBezTo>
                  <a:pt x="835" y="1288"/>
                  <a:pt x="824" y="1291"/>
                  <a:pt x="815" y="1286"/>
                </a:cubicBezTo>
                <a:lnTo>
                  <a:pt x="791" y="1273"/>
                </a:lnTo>
                <a:cubicBezTo>
                  <a:pt x="782" y="1268"/>
                  <a:pt x="779" y="1257"/>
                  <a:pt x="784" y="1248"/>
                </a:cubicBezTo>
                <a:cubicBezTo>
                  <a:pt x="787" y="1241"/>
                  <a:pt x="795" y="1238"/>
                  <a:pt x="802" y="1238"/>
                </a:cubicBezTo>
                <a:close/>
                <a:moveTo>
                  <a:pt x="3415" y="1212"/>
                </a:moveTo>
                <a:cubicBezTo>
                  <a:pt x="3419" y="1212"/>
                  <a:pt x="3422" y="1214"/>
                  <a:pt x="3424" y="1217"/>
                </a:cubicBezTo>
                <a:cubicBezTo>
                  <a:pt x="3427" y="1221"/>
                  <a:pt x="3426" y="1228"/>
                  <a:pt x="3421" y="1231"/>
                </a:cubicBezTo>
                <a:lnTo>
                  <a:pt x="3399" y="1247"/>
                </a:lnTo>
                <a:cubicBezTo>
                  <a:pt x="3394" y="1250"/>
                  <a:pt x="3388" y="1249"/>
                  <a:pt x="3385" y="1244"/>
                </a:cubicBezTo>
                <a:cubicBezTo>
                  <a:pt x="3381" y="1240"/>
                  <a:pt x="3382" y="1233"/>
                  <a:pt x="3387" y="1230"/>
                </a:cubicBezTo>
                <a:lnTo>
                  <a:pt x="3387" y="1230"/>
                </a:lnTo>
                <a:lnTo>
                  <a:pt x="3387" y="1230"/>
                </a:lnTo>
                <a:lnTo>
                  <a:pt x="3410" y="1214"/>
                </a:lnTo>
                <a:lnTo>
                  <a:pt x="3410" y="1214"/>
                </a:lnTo>
                <a:cubicBezTo>
                  <a:pt x="3411" y="1213"/>
                  <a:pt x="3413" y="1213"/>
                  <a:pt x="3415" y="1212"/>
                </a:cubicBezTo>
                <a:close/>
                <a:moveTo>
                  <a:pt x="718" y="1193"/>
                </a:moveTo>
                <a:cubicBezTo>
                  <a:pt x="722" y="1193"/>
                  <a:pt x="725" y="1194"/>
                  <a:pt x="729" y="1196"/>
                </a:cubicBezTo>
                <a:lnTo>
                  <a:pt x="729" y="1196"/>
                </a:lnTo>
                <a:lnTo>
                  <a:pt x="729" y="1196"/>
                </a:lnTo>
                <a:lnTo>
                  <a:pt x="753" y="1209"/>
                </a:lnTo>
                <a:lnTo>
                  <a:pt x="753" y="1209"/>
                </a:lnTo>
                <a:cubicBezTo>
                  <a:pt x="762" y="1214"/>
                  <a:pt x="765" y="1226"/>
                  <a:pt x="760" y="1235"/>
                </a:cubicBezTo>
                <a:cubicBezTo>
                  <a:pt x="755" y="1244"/>
                  <a:pt x="743" y="1247"/>
                  <a:pt x="735" y="1242"/>
                </a:cubicBezTo>
                <a:lnTo>
                  <a:pt x="711" y="1228"/>
                </a:lnTo>
                <a:cubicBezTo>
                  <a:pt x="702" y="1223"/>
                  <a:pt x="699" y="1212"/>
                  <a:pt x="703" y="1203"/>
                </a:cubicBezTo>
                <a:cubicBezTo>
                  <a:pt x="707" y="1197"/>
                  <a:pt x="712" y="1194"/>
                  <a:pt x="718" y="1193"/>
                </a:cubicBezTo>
                <a:close/>
                <a:moveTo>
                  <a:pt x="3490" y="1158"/>
                </a:moveTo>
                <a:cubicBezTo>
                  <a:pt x="3492" y="1158"/>
                  <a:pt x="3495" y="1160"/>
                  <a:pt x="3496" y="1162"/>
                </a:cubicBezTo>
                <a:cubicBezTo>
                  <a:pt x="3500" y="1166"/>
                  <a:pt x="3499" y="1172"/>
                  <a:pt x="3494" y="1175"/>
                </a:cubicBezTo>
                <a:lnTo>
                  <a:pt x="3472" y="1192"/>
                </a:lnTo>
                <a:cubicBezTo>
                  <a:pt x="3468" y="1195"/>
                  <a:pt x="3462" y="1194"/>
                  <a:pt x="3458" y="1190"/>
                </a:cubicBezTo>
                <a:cubicBezTo>
                  <a:pt x="3455" y="1186"/>
                  <a:pt x="3456" y="1180"/>
                  <a:pt x="3460" y="1176"/>
                </a:cubicBezTo>
                <a:lnTo>
                  <a:pt x="3460" y="1176"/>
                </a:lnTo>
                <a:lnTo>
                  <a:pt x="3460" y="1176"/>
                </a:lnTo>
                <a:lnTo>
                  <a:pt x="3482" y="1160"/>
                </a:lnTo>
                <a:lnTo>
                  <a:pt x="3482" y="1160"/>
                </a:lnTo>
                <a:cubicBezTo>
                  <a:pt x="3485" y="1158"/>
                  <a:pt x="3487" y="1158"/>
                  <a:pt x="3490" y="1158"/>
                </a:cubicBezTo>
                <a:close/>
                <a:moveTo>
                  <a:pt x="639" y="1148"/>
                </a:moveTo>
                <a:cubicBezTo>
                  <a:pt x="643" y="1148"/>
                  <a:pt x="647" y="1149"/>
                  <a:pt x="650" y="1151"/>
                </a:cubicBezTo>
                <a:lnTo>
                  <a:pt x="650" y="1151"/>
                </a:lnTo>
                <a:lnTo>
                  <a:pt x="674" y="1164"/>
                </a:lnTo>
                <a:lnTo>
                  <a:pt x="674" y="1164"/>
                </a:lnTo>
                <a:cubicBezTo>
                  <a:pt x="682" y="1170"/>
                  <a:pt x="685" y="1181"/>
                  <a:pt x="680" y="1190"/>
                </a:cubicBezTo>
                <a:cubicBezTo>
                  <a:pt x="675" y="1199"/>
                  <a:pt x="664" y="1202"/>
                  <a:pt x="655" y="1197"/>
                </a:cubicBezTo>
                <a:lnTo>
                  <a:pt x="631" y="1183"/>
                </a:lnTo>
                <a:cubicBezTo>
                  <a:pt x="622" y="1178"/>
                  <a:pt x="619" y="1166"/>
                  <a:pt x="624" y="1157"/>
                </a:cubicBezTo>
                <a:cubicBezTo>
                  <a:pt x="628" y="1152"/>
                  <a:pt x="633" y="1149"/>
                  <a:pt x="639" y="1148"/>
                </a:cubicBezTo>
                <a:close/>
                <a:moveTo>
                  <a:pt x="3562" y="1101"/>
                </a:moveTo>
                <a:cubicBezTo>
                  <a:pt x="3564" y="1102"/>
                  <a:pt x="3566" y="1103"/>
                  <a:pt x="3568" y="1105"/>
                </a:cubicBezTo>
                <a:cubicBezTo>
                  <a:pt x="3571" y="1109"/>
                  <a:pt x="3571" y="1115"/>
                  <a:pt x="3567" y="1118"/>
                </a:cubicBezTo>
                <a:lnTo>
                  <a:pt x="3546" y="1135"/>
                </a:lnTo>
                <a:cubicBezTo>
                  <a:pt x="3541" y="1139"/>
                  <a:pt x="3535" y="1138"/>
                  <a:pt x="3532" y="1134"/>
                </a:cubicBezTo>
                <a:cubicBezTo>
                  <a:pt x="3529" y="1130"/>
                  <a:pt x="3529" y="1124"/>
                  <a:pt x="3533" y="1121"/>
                </a:cubicBezTo>
                <a:lnTo>
                  <a:pt x="3533" y="1121"/>
                </a:lnTo>
                <a:lnTo>
                  <a:pt x="3534" y="1121"/>
                </a:lnTo>
                <a:lnTo>
                  <a:pt x="3555" y="1104"/>
                </a:lnTo>
                <a:lnTo>
                  <a:pt x="3555" y="1104"/>
                </a:lnTo>
                <a:cubicBezTo>
                  <a:pt x="3557" y="1102"/>
                  <a:pt x="3559" y="1101"/>
                  <a:pt x="3562" y="1101"/>
                </a:cubicBezTo>
                <a:close/>
                <a:moveTo>
                  <a:pt x="561" y="1101"/>
                </a:moveTo>
                <a:cubicBezTo>
                  <a:pt x="564" y="1101"/>
                  <a:pt x="568" y="1102"/>
                  <a:pt x="572" y="1104"/>
                </a:cubicBezTo>
                <a:lnTo>
                  <a:pt x="572" y="1104"/>
                </a:lnTo>
                <a:lnTo>
                  <a:pt x="595" y="1118"/>
                </a:lnTo>
                <a:lnTo>
                  <a:pt x="595" y="1118"/>
                </a:lnTo>
                <a:cubicBezTo>
                  <a:pt x="604" y="1123"/>
                  <a:pt x="607" y="1135"/>
                  <a:pt x="602" y="1144"/>
                </a:cubicBezTo>
                <a:cubicBezTo>
                  <a:pt x="596" y="1153"/>
                  <a:pt x="585" y="1156"/>
                  <a:pt x="576" y="1150"/>
                </a:cubicBezTo>
                <a:lnTo>
                  <a:pt x="552" y="1136"/>
                </a:lnTo>
                <a:cubicBezTo>
                  <a:pt x="543" y="1131"/>
                  <a:pt x="540" y="1119"/>
                  <a:pt x="545" y="1110"/>
                </a:cubicBezTo>
                <a:cubicBezTo>
                  <a:pt x="549" y="1105"/>
                  <a:pt x="555" y="1101"/>
                  <a:pt x="561" y="1101"/>
                </a:cubicBezTo>
                <a:close/>
                <a:moveTo>
                  <a:pt x="483" y="1053"/>
                </a:moveTo>
                <a:cubicBezTo>
                  <a:pt x="487" y="1053"/>
                  <a:pt x="490" y="1054"/>
                  <a:pt x="494" y="1056"/>
                </a:cubicBezTo>
                <a:lnTo>
                  <a:pt x="494" y="1056"/>
                </a:lnTo>
                <a:lnTo>
                  <a:pt x="517" y="1070"/>
                </a:lnTo>
                <a:lnTo>
                  <a:pt x="517" y="1070"/>
                </a:lnTo>
                <a:cubicBezTo>
                  <a:pt x="526" y="1076"/>
                  <a:pt x="529" y="1088"/>
                  <a:pt x="524" y="1097"/>
                </a:cubicBezTo>
                <a:cubicBezTo>
                  <a:pt x="518" y="1106"/>
                  <a:pt x="506" y="1109"/>
                  <a:pt x="497" y="1103"/>
                </a:cubicBezTo>
                <a:lnTo>
                  <a:pt x="474" y="1089"/>
                </a:lnTo>
                <a:cubicBezTo>
                  <a:pt x="465" y="1083"/>
                  <a:pt x="462" y="1071"/>
                  <a:pt x="467" y="1062"/>
                </a:cubicBezTo>
                <a:cubicBezTo>
                  <a:pt x="471" y="1057"/>
                  <a:pt x="477" y="1053"/>
                  <a:pt x="483" y="1053"/>
                </a:cubicBezTo>
                <a:close/>
                <a:moveTo>
                  <a:pt x="3629" y="1041"/>
                </a:moveTo>
                <a:cubicBezTo>
                  <a:pt x="3632" y="1041"/>
                  <a:pt x="3634" y="1042"/>
                  <a:pt x="3636" y="1044"/>
                </a:cubicBezTo>
                <a:cubicBezTo>
                  <a:pt x="3639" y="1047"/>
                  <a:pt x="3639" y="1053"/>
                  <a:pt x="3635" y="1056"/>
                </a:cubicBezTo>
                <a:lnTo>
                  <a:pt x="3614" y="1075"/>
                </a:lnTo>
                <a:cubicBezTo>
                  <a:pt x="3611" y="1079"/>
                  <a:pt x="3605" y="1078"/>
                  <a:pt x="3601" y="1075"/>
                </a:cubicBezTo>
                <a:cubicBezTo>
                  <a:pt x="3598" y="1071"/>
                  <a:pt x="3598" y="1065"/>
                  <a:pt x="3602" y="1062"/>
                </a:cubicBezTo>
                <a:lnTo>
                  <a:pt x="3602" y="1062"/>
                </a:lnTo>
                <a:lnTo>
                  <a:pt x="3602" y="1062"/>
                </a:lnTo>
                <a:lnTo>
                  <a:pt x="3623" y="1043"/>
                </a:lnTo>
                <a:lnTo>
                  <a:pt x="3623" y="1043"/>
                </a:lnTo>
                <a:cubicBezTo>
                  <a:pt x="3625" y="1041"/>
                  <a:pt x="3627" y="1041"/>
                  <a:pt x="3629" y="1041"/>
                </a:cubicBezTo>
                <a:close/>
                <a:moveTo>
                  <a:pt x="405" y="1005"/>
                </a:moveTo>
                <a:cubicBezTo>
                  <a:pt x="409" y="1005"/>
                  <a:pt x="412" y="1006"/>
                  <a:pt x="416" y="1008"/>
                </a:cubicBezTo>
                <a:lnTo>
                  <a:pt x="416" y="1008"/>
                </a:lnTo>
                <a:lnTo>
                  <a:pt x="439" y="1022"/>
                </a:lnTo>
                <a:cubicBezTo>
                  <a:pt x="448" y="1028"/>
                  <a:pt x="451" y="1040"/>
                  <a:pt x="445" y="1049"/>
                </a:cubicBezTo>
                <a:cubicBezTo>
                  <a:pt x="440" y="1058"/>
                  <a:pt x="428" y="1061"/>
                  <a:pt x="419" y="1055"/>
                </a:cubicBezTo>
                <a:lnTo>
                  <a:pt x="395" y="1041"/>
                </a:lnTo>
                <a:cubicBezTo>
                  <a:pt x="386" y="1035"/>
                  <a:pt x="384" y="1023"/>
                  <a:pt x="389" y="1014"/>
                </a:cubicBezTo>
                <a:cubicBezTo>
                  <a:pt x="393" y="1008"/>
                  <a:pt x="399" y="1005"/>
                  <a:pt x="405" y="1005"/>
                </a:cubicBezTo>
                <a:close/>
                <a:moveTo>
                  <a:pt x="3696" y="978"/>
                </a:moveTo>
                <a:cubicBezTo>
                  <a:pt x="3698" y="978"/>
                  <a:pt x="3700" y="979"/>
                  <a:pt x="3702" y="980"/>
                </a:cubicBezTo>
                <a:cubicBezTo>
                  <a:pt x="3705" y="984"/>
                  <a:pt x="3705" y="989"/>
                  <a:pt x="3701" y="993"/>
                </a:cubicBezTo>
                <a:lnTo>
                  <a:pt x="3682" y="1012"/>
                </a:lnTo>
                <a:cubicBezTo>
                  <a:pt x="3678" y="1016"/>
                  <a:pt x="3673" y="1016"/>
                  <a:pt x="3670" y="1012"/>
                </a:cubicBezTo>
                <a:cubicBezTo>
                  <a:pt x="3666" y="1009"/>
                  <a:pt x="3666" y="1003"/>
                  <a:pt x="3670" y="1000"/>
                </a:cubicBezTo>
                <a:lnTo>
                  <a:pt x="3670" y="1000"/>
                </a:lnTo>
                <a:lnTo>
                  <a:pt x="3670" y="1000"/>
                </a:lnTo>
                <a:lnTo>
                  <a:pt x="3689" y="980"/>
                </a:lnTo>
                <a:lnTo>
                  <a:pt x="3689" y="980"/>
                </a:lnTo>
                <a:cubicBezTo>
                  <a:pt x="3691" y="979"/>
                  <a:pt x="3693" y="978"/>
                  <a:pt x="3696" y="978"/>
                </a:cubicBezTo>
                <a:close/>
                <a:moveTo>
                  <a:pt x="328" y="955"/>
                </a:moveTo>
                <a:cubicBezTo>
                  <a:pt x="332" y="955"/>
                  <a:pt x="336" y="956"/>
                  <a:pt x="339" y="958"/>
                </a:cubicBezTo>
                <a:lnTo>
                  <a:pt x="339" y="958"/>
                </a:lnTo>
                <a:lnTo>
                  <a:pt x="362" y="973"/>
                </a:lnTo>
                <a:cubicBezTo>
                  <a:pt x="371" y="979"/>
                  <a:pt x="374" y="991"/>
                  <a:pt x="368" y="1000"/>
                </a:cubicBezTo>
                <a:cubicBezTo>
                  <a:pt x="363" y="1009"/>
                  <a:pt x="351" y="1012"/>
                  <a:pt x="341" y="1006"/>
                </a:cubicBezTo>
                <a:lnTo>
                  <a:pt x="318" y="991"/>
                </a:lnTo>
                <a:cubicBezTo>
                  <a:pt x="309" y="985"/>
                  <a:pt x="307" y="973"/>
                  <a:pt x="312" y="964"/>
                </a:cubicBezTo>
                <a:cubicBezTo>
                  <a:pt x="316" y="959"/>
                  <a:pt x="322" y="955"/>
                  <a:pt x="328" y="955"/>
                </a:cubicBezTo>
                <a:close/>
                <a:moveTo>
                  <a:pt x="3759" y="913"/>
                </a:moveTo>
                <a:cubicBezTo>
                  <a:pt x="3761" y="913"/>
                  <a:pt x="3763" y="913"/>
                  <a:pt x="3765" y="915"/>
                </a:cubicBezTo>
                <a:cubicBezTo>
                  <a:pt x="3768" y="918"/>
                  <a:pt x="3768" y="923"/>
                  <a:pt x="3765" y="927"/>
                </a:cubicBezTo>
                <a:lnTo>
                  <a:pt x="3747" y="947"/>
                </a:lnTo>
                <a:cubicBezTo>
                  <a:pt x="3743" y="950"/>
                  <a:pt x="3738" y="951"/>
                  <a:pt x="3735" y="947"/>
                </a:cubicBezTo>
                <a:cubicBezTo>
                  <a:pt x="3732" y="944"/>
                  <a:pt x="3731" y="939"/>
                  <a:pt x="3734" y="936"/>
                </a:cubicBezTo>
                <a:lnTo>
                  <a:pt x="3734" y="935"/>
                </a:lnTo>
                <a:lnTo>
                  <a:pt x="3735" y="935"/>
                </a:lnTo>
                <a:lnTo>
                  <a:pt x="3753" y="915"/>
                </a:lnTo>
                <a:lnTo>
                  <a:pt x="3753" y="915"/>
                </a:lnTo>
                <a:cubicBezTo>
                  <a:pt x="3755" y="914"/>
                  <a:pt x="3757" y="913"/>
                  <a:pt x="3759" y="913"/>
                </a:cubicBezTo>
                <a:close/>
                <a:moveTo>
                  <a:pt x="251" y="907"/>
                </a:moveTo>
                <a:cubicBezTo>
                  <a:pt x="255" y="907"/>
                  <a:pt x="259" y="908"/>
                  <a:pt x="262" y="910"/>
                </a:cubicBezTo>
                <a:lnTo>
                  <a:pt x="285" y="925"/>
                </a:lnTo>
                <a:cubicBezTo>
                  <a:pt x="294" y="931"/>
                  <a:pt x="297" y="943"/>
                  <a:pt x="291" y="952"/>
                </a:cubicBezTo>
                <a:cubicBezTo>
                  <a:pt x="285" y="961"/>
                  <a:pt x="273" y="964"/>
                  <a:pt x="264" y="958"/>
                </a:cubicBezTo>
                <a:lnTo>
                  <a:pt x="241" y="943"/>
                </a:lnTo>
                <a:cubicBezTo>
                  <a:pt x="232" y="937"/>
                  <a:pt x="229" y="925"/>
                  <a:pt x="235" y="916"/>
                </a:cubicBezTo>
                <a:cubicBezTo>
                  <a:pt x="239" y="911"/>
                  <a:pt x="245" y="907"/>
                  <a:pt x="251" y="907"/>
                </a:cubicBezTo>
                <a:close/>
                <a:moveTo>
                  <a:pt x="174" y="857"/>
                </a:moveTo>
                <a:cubicBezTo>
                  <a:pt x="177" y="857"/>
                  <a:pt x="181" y="858"/>
                  <a:pt x="185" y="860"/>
                </a:cubicBezTo>
                <a:lnTo>
                  <a:pt x="208" y="875"/>
                </a:lnTo>
                <a:cubicBezTo>
                  <a:pt x="217" y="881"/>
                  <a:pt x="220" y="893"/>
                  <a:pt x="214" y="902"/>
                </a:cubicBezTo>
                <a:cubicBezTo>
                  <a:pt x="208" y="911"/>
                  <a:pt x="196" y="914"/>
                  <a:pt x="187" y="908"/>
                </a:cubicBezTo>
                <a:lnTo>
                  <a:pt x="163" y="893"/>
                </a:lnTo>
                <a:cubicBezTo>
                  <a:pt x="154" y="887"/>
                  <a:pt x="151" y="875"/>
                  <a:pt x="157" y="866"/>
                </a:cubicBezTo>
                <a:cubicBezTo>
                  <a:pt x="161" y="860"/>
                  <a:pt x="167" y="857"/>
                  <a:pt x="174" y="857"/>
                </a:cubicBezTo>
                <a:close/>
                <a:moveTo>
                  <a:pt x="3819" y="844"/>
                </a:moveTo>
                <a:cubicBezTo>
                  <a:pt x="3821" y="844"/>
                  <a:pt x="3823" y="845"/>
                  <a:pt x="3825" y="846"/>
                </a:cubicBezTo>
                <a:cubicBezTo>
                  <a:pt x="3828" y="849"/>
                  <a:pt x="3829" y="854"/>
                  <a:pt x="3826" y="857"/>
                </a:cubicBezTo>
                <a:lnTo>
                  <a:pt x="3808" y="879"/>
                </a:lnTo>
                <a:cubicBezTo>
                  <a:pt x="3805" y="882"/>
                  <a:pt x="3800" y="882"/>
                  <a:pt x="3796" y="879"/>
                </a:cubicBezTo>
                <a:cubicBezTo>
                  <a:pt x="3793" y="877"/>
                  <a:pt x="3793" y="872"/>
                  <a:pt x="3796" y="868"/>
                </a:cubicBezTo>
                <a:lnTo>
                  <a:pt x="3796" y="868"/>
                </a:lnTo>
                <a:lnTo>
                  <a:pt x="3796" y="868"/>
                </a:lnTo>
                <a:lnTo>
                  <a:pt x="3814" y="847"/>
                </a:lnTo>
                <a:lnTo>
                  <a:pt x="3814" y="847"/>
                </a:lnTo>
                <a:cubicBezTo>
                  <a:pt x="3815" y="845"/>
                  <a:pt x="3817" y="845"/>
                  <a:pt x="3819" y="844"/>
                </a:cubicBezTo>
                <a:close/>
                <a:moveTo>
                  <a:pt x="96" y="808"/>
                </a:moveTo>
                <a:cubicBezTo>
                  <a:pt x="100" y="808"/>
                  <a:pt x="104" y="809"/>
                  <a:pt x="108" y="811"/>
                </a:cubicBezTo>
                <a:lnTo>
                  <a:pt x="131" y="826"/>
                </a:lnTo>
                <a:cubicBezTo>
                  <a:pt x="140" y="832"/>
                  <a:pt x="143" y="844"/>
                  <a:pt x="137" y="853"/>
                </a:cubicBezTo>
                <a:cubicBezTo>
                  <a:pt x="131" y="862"/>
                  <a:pt x="119" y="865"/>
                  <a:pt x="109" y="859"/>
                </a:cubicBezTo>
                <a:lnTo>
                  <a:pt x="86" y="844"/>
                </a:lnTo>
                <a:cubicBezTo>
                  <a:pt x="77" y="839"/>
                  <a:pt x="74" y="826"/>
                  <a:pt x="80" y="817"/>
                </a:cubicBezTo>
                <a:cubicBezTo>
                  <a:pt x="84" y="812"/>
                  <a:pt x="90" y="808"/>
                  <a:pt x="96" y="808"/>
                </a:cubicBezTo>
                <a:close/>
                <a:moveTo>
                  <a:pt x="3876" y="774"/>
                </a:moveTo>
                <a:cubicBezTo>
                  <a:pt x="3878" y="774"/>
                  <a:pt x="3880" y="774"/>
                  <a:pt x="3881" y="775"/>
                </a:cubicBezTo>
                <a:cubicBezTo>
                  <a:pt x="3885" y="778"/>
                  <a:pt x="3885" y="783"/>
                  <a:pt x="3883" y="786"/>
                </a:cubicBezTo>
                <a:lnTo>
                  <a:pt x="3866" y="808"/>
                </a:lnTo>
                <a:cubicBezTo>
                  <a:pt x="3863" y="811"/>
                  <a:pt x="3858" y="812"/>
                  <a:pt x="3855" y="809"/>
                </a:cubicBezTo>
                <a:cubicBezTo>
                  <a:pt x="3852" y="807"/>
                  <a:pt x="3851" y="802"/>
                  <a:pt x="3854" y="799"/>
                </a:cubicBezTo>
                <a:lnTo>
                  <a:pt x="3854" y="799"/>
                </a:lnTo>
                <a:lnTo>
                  <a:pt x="3854" y="798"/>
                </a:lnTo>
                <a:lnTo>
                  <a:pt x="3871" y="777"/>
                </a:lnTo>
                <a:lnTo>
                  <a:pt x="3871" y="777"/>
                </a:lnTo>
                <a:cubicBezTo>
                  <a:pt x="3872" y="775"/>
                  <a:pt x="3874" y="774"/>
                  <a:pt x="3876" y="774"/>
                </a:cubicBezTo>
                <a:close/>
                <a:moveTo>
                  <a:pt x="19" y="758"/>
                </a:moveTo>
                <a:cubicBezTo>
                  <a:pt x="23" y="758"/>
                  <a:pt x="27" y="759"/>
                  <a:pt x="31" y="761"/>
                </a:cubicBezTo>
                <a:lnTo>
                  <a:pt x="54" y="776"/>
                </a:lnTo>
                <a:cubicBezTo>
                  <a:pt x="63" y="782"/>
                  <a:pt x="66" y="795"/>
                  <a:pt x="60" y="804"/>
                </a:cubicBezTo>
                <a:cubicBezTo>
                  <a:pt x="54" y="813"/>
                  <a:pt x="42" y="816"/>
                  <a:pt x="32" y="810"/>
                </a:cubicBezTo>
                <a:lnTo>
                  <a:pt x="9" y="795"/>
                </a:lnTo>
                <a:cubicBezTo>
                  <a:pt x="0" y="789"/>
                  <a:pt x="-3" y="777"/>
                  <a:pt x="3" y="768"/>
                </a:cubicBezTo>
                <a:cubicBezTo>
                  <a:pt x="7" y="762"/>
                  <a:pt x="13" y="758"/>
                  <a:pt x="19" y="758"/>
                </a:cubicBezTo>
                <a:close/>
                <a:moveTo>
                  <a:pt x="3931" y="702"/>
                </a:moveTo>
                <a:cubicBezTo>
                  <a:pt x="3933" y="702"/>
                  <a:pt x="3934" y="702"/>
                  <a:pt x="3936" y="703"/>
                </a:cubicBezTo>
                <a:cubicBezTo>
                  <a:pt x="3939" y="706"/>
                  <a:pt x="3940" y="710"/>
                  <a:pt x="3938" y="713"/>
                </a:cubicBezTo>
                <a:lnTo>
                  <a:pt x="3922" y="735"/>
                </a:lnTo>
                <a:cubicBezTo>
                  <a:pt x="3919" y="738"/>
                  <a:pt x="3915" y="739"/>
                  <a:pt x="3912" y="737"/>
                </a:cubicBezTo>
                <a:cubicBezTo>
                  <a:pt x="3909" y="735"/>
                  <a:pt x="3908" y="730"/>
                  <a:pt x="3910" y="727"/>
                </a:cubicBezTo>
                <a:lnTo>
                  <a:pt x="3910" y="727"/>
                </a:lnTo>
                <a:lnTo>
                  <a:pt x="3910" y="727"/>
                </a:lnTo>
                <a:lnTo>
                  <a:pt x="3926" y="705"/>
                </a:lnTo>
                <a:lnTo>
                  <a:pt x="3926" y="705"/>
                </a:lnTo>
                <a:cubicBezTo>
                  <a:pt x="3927" y="704"/>
                  <a:pt x="3929" y="703"/>
                  <a:pt x="3931" y="702"/>
                </a:cubicBezTo>
                <a:close/>
                <a:moveTo>
                  <a:pt x="3984" y="625"/>
                </a:moveTo>
                <a:cubicBezTo>
                  <a:pt x="3985" y="626"/>
                  <a:pt x="3986" y="626"/>
                  <a:pt x="3987" y="626"/>
                </a:cubicBezTo>
                <a:cubicBezTo>
                  <a:pt x="3990" y="628"/>
                  <a:pt x="3991" y="633"/>
                  <a:pt x="3989" y="636"/>
                </a:cubicBezTo>
                <a:lnTo>
                  <a:pt x="3974" y="659"/>
                </a:lnTo>
                <a:cubicBezTo>
                  <a:pt x="3972" y="662"/>
                  <a:pt x="3968" y="663"/>
                  <a:pt x="3965" y="661"/>
                </a:cubicBezTo>
                <a:cubicBezTo>
                  <a:pt x="3962" y="659"/>
                  <a:pt x="3961" y="655"/>
                  <a:pt x="3963" y="652"/>
                </a:cubicBezTo>
                <a:lnTo>
                  <a:pt x="3963" y="652"/>
                </a:lnTo>
                <a:lnTo>
                  <a:pt x="3963" y="652"/>
                </a:lnTo>
                <a:lnTo>
                  <a:pt x="3978" y="628"/>
                </a:lnTo>
                <a:lnTo>
                  <a:pt x="3978" y="628"/>
                </a:lnTo>
                <a:cubicBezTo>
                  <a:pt x="3979" y="626"/>
                  <a:pt x="3982" y="625"/>
                  <a:pt x="3984" y="625"/>
                </a:cubicBezTo>
                <a:close/>
                <a:moveTo>
                  <a:pt x="4029" y="547"/>
                </a:moveTo>
                <a:cubicBezTo>
                  <a:pt x="4030" y="547"/>
                  <a:pt x="4031" y="547"/>
                  <a:pt x="4032" y="548"/>
                </a:cubicBezTo>
                <a:cubicBezTo>
                  <a:pt x="4035" y="550"/>
                  <a:pt x="4036" y="553"/>
                  <a:pt x="4034" y="556"/>
                </a:cubicBezTo>
                <a:lnTo>
                  <a:pt x="4021" y="581"/>
                </a:lnTo>
                <a:cubicBezTo>
                  <a:pt x="4019" y="584"/>
                  <a:pt x="4015" y="585"/>
                  <a:pt x="4012" y="583"/>
                </a:cubicBezTo>
                <a:cubicBezTo>
                  <a:pt x="4009" y="582"/>
                  <a:pt x="4008" y="578"/>
                  <a:pt x="4010" y="575"/>
                </a:cubicBezTo>
                <a:lnTo>
                  <a:pt x="4010" y="575"/>
                </a:lnTo>
                <a:lnTo>
                  <a:pt x="4010" y="574"/>
                </a:lnTo>
                <a:lnTo>
                  <a:pt x="4023" y="550"/>
                </a:lnTo>
                <a:lnTo>
                  <a:pt x="4023" y="550"/>
                </a:lnTo>
                <a:cubicBezTo>
                  <a:pt x="4024" y="548"/>
                  <a:pt x="4027" y="547"/>
                  <a:pt x="4029" y="547"/>
                </a:cubicBezTo>
                <a:close/>
                <a:moveTo>
                  <a:pt x="4067" y="464"/>
                </a:moveTo>
                <a:cubicBezTo>
                  <a:pt x="4068" y="464"/>
                  <a:pt x="4069" y="465"/>
                  <a:pt x="4070" y="465"/>
                </a:cubicBezTo>
                <a:cubicBezTo>
                  <a:pt x="4072" y="466"/>
                  <a:pt x="4074" y="469"/>
                  <a:pt x="4073" y="472"/>
                </a:cubicBezTo>
                <a:lnTo>
                  <a:pt x="4062" y="498"/>
                </a:lnTo>
                <a:cubicBezTo>
                  <a:pt x="4061" y="501"/>
                  <a:pt x="4058" y="502"/>
                  <a:pt x="4055" y="501"/>
                </a:cubicBezTo>
                <a:cubicBezTo>
                  <a:pt x="4052" y="500"/>
                  <a:pt x="4050" y="496"/>
                  <a:pt x="4052" y="493"/>
                </a:cubicBezTo>
                <a:lnTo>
                  <a:pt x="4052" y="493"/>
                </a:lnTo>
                <a:lnTo>
                  <a:pt x="4052" y="493"/>
                </a:lnTo>
                <a:lnTo>
                  <a:pt x="4062" y="468"/>
                </a:lnTo>
                <a:lnTo>
                  <a:pt x="4062" y="468"/>
                </a:lnTo>
                <a:cubicBezTo>
                  <a:pt x="4063" y="466"/>
                  <a:pt x="4065" y="464"/>
                  <a:pt x="4067" y="464"/>
                </a:cubicBezTo>
                <a:close/>
                <a:moveTo>
                  <a:pt x="4092" y="377"/>
                </a:moveTo>
                <a:cubicBezTo>
                  <a:pt x="4093" y="377"/>
                  <a:pt x="4094" y="377"/>
                  <a:pt x="4095" y="377"/>
                </a:cubicBezTo>
                <a:cubicBezTo>
                  <a:pt x="4097" y="378"/>
                  <a:pt x="4099" y="381"/>
                  <a:pt x="4098" y="384"/>
                </a:cubicBezTo>
                <a:lnTo>
                  <a:pt x="4092" y="411"/>
                </a:lnTo>
                <a:cubicBezTo>
                  <a:pt x="4092" y="414"/>
                  <a:pt x="4089" y="416"/>
                  <a:pt x="4086" y="415"/>
                </a:cubicBezTo>
                <a:cubicBezTo>
                  <a:pt x="4083" y="414"/>
                  <a:pt x="4081" y="411"/>
                  <a:pt x="4082" y="408"/>
                </a:cubicBezTo>
                <a:lnTo>
                  <a:pt x="4082" y="408"/>
                </a:lnTo>
                <a:lnTo>
                  <a:pt x="4082" y="408"/>
                </a:lnTo>
                <a:lnTo>
                  <a:pt x="4088" y="382"/>
                </a:lnTo>
                <a:lnTo>
                  <a:pt x="4088" y="381"/>
                </a:lnTo>
                <a:cubicBezTo>
                  <a:pt x="4089" y="379"/>
                  <a:pt x="4090" y="377"/>
                  <a:pt x="4092" y="377"/>
                </a:cubicBezTo>
                <a:close/>
                <a:moveTo>
                  <a:pt x="4102" y="287"/>
                </a:moveTo>
                <a:cubicBezTo>
                  <a:pt x="4105" y="287"/>
                  <a:pt x="4107" y="289"/>
                  <a:pt x="4107" y="292"/>
                </a:cubicBezTo>
                <a:lnTo>
                  <a:pt x="4107" y="320"/>
                </a:lnTo>
                <a:cubicBezTo>
                  <a:pt x="4107" y="322"/>
                  <a:pt x="4104" y="325"/>
                  <a:pt x="4101" y="325"/>
                </a:cubicBezTo>
                <a:cubicBezTo>
                  <a:pt x="4098" y="325"/>
                  <a:pt x="4096" y="322"/>
                  <a:pt x="4096" y="319"/>
                </a:cubicBezTo>
                <a:lnTo>
                  <a:pt x="4096" y="319"/>
                </a:lnTo>
                <a:lnTo>
                  <a:pt x="4096" y="319"/>
                </a:lnTo>
                <a:lnTo>
                  <a:pt x="4097" y="292"/>
                </a:lnTo>
                <a:lnTo>
                  <a:pt x="4097" y="291"/>
                </a:lnTo>
                <a:cubicBezTo>
                  <a:pt x="4097" y="289"/>
                  <a:pt x="4100" y="286"/>
                  <a:pt x="4102" y="287"/>
                </a:cubicBezTo>
                <a:close/>
                <a:moveTo>
                  <a:pt x="4090" y="197"/>
                </a:moveTo>
                <a:cubicBezTo>
                  <a:pt x="4092" y="197"/>
                  <a:pt x="4094" y="198"/>
                  <a:pt x="4094" y="200"/>
                </a:cubicBezTo>
                <a:lnTo>
                  <a:pt x="4101" y="227"/>
                </a:lnTo>
                <a:cubicBezTo>
                  <a:pt x="4101" y="229"/>
                  <a:pt x="4100" y="232"/>
                  <a:pt x="4097" y="233"/>
                </a:cubicBezTo>
                <a:cubicBezTo>
                  <a:pt x="4095" y="233"/>
                  <a:pt x="4092" y="232"/>
                  <a:pt x="4092" y="229"/>
                </a:cubicBezTo>
                <a:lnTo>
                  <a:pt x="4092" y="229"/>
                </a:lnTo>
                <a:lnTo>
                  <a:pt x="4092" y="229"/>
                </a:lnTo>
                <a:lnTo>
                  <a:pt x="4085" y="203"/>
                </a:lnTo>
                <a:lnTo>
                  <a:pt x="4085" y="203"/>
                </a:lnTo>
                <a:cubicBezTo>
                  <a:pt x="4085" y="200"/>
                  <a:pt x="4086" y="198"/>
                  <a:pt x="4089" y="197"/>
                </a:cubicBezTo>
                <a:cubicBezTo>
                  <a:pt x="4089" y="197"/>
                  <a:pt x="4090" y="197"/>
                  <a:pt x="4090" y="197"/>
                </a:cubicBezTo>
                <a:close/>
                <a:moveTo>
                  <a:pt x="4052" y="114"/>
                </a:moveTo>
                <a:cubicBezTo>
                  <a:pt x="4054" y="113"/>
                  <a:pt x="4055" y="114"/>
                  <a:pt x="4056" y="116"/>
                </a:cubicBezTo>
                <a:lnTo>
                  <a:pt x="4070" y="140"/>
                </a:lnTo>
                <a:cubicBezTo>
                  <a:pt x="4071" y="142"/>
                  <a:pt x="4070" y="145"/>
                  <a:pt x="4068" y="146"/>
                </a:cubicBezTo>
                <a:cubicBezTo>
                  <a:pt x="4066" y="147"/>
                  <a:pt x="4063" y="146"/>
                  <a:pt x="4062" y="144"/>
                </a:cubicBezTo>
                <a:lnTo>
                  <a:pt x="4062" y="144"/>
                </a:lnTo>
                <a:lnTo>
                  <a:pt x="4049" y="120"/>
                </a:lnTo>
                <a:lnTo>
                  <a:pt x="4049" y="120"/>
                </a:lnTo>
                <a:cubicBezTo>
                  <a:pt x="4048" y="118"/>
                  <a:pt x="4048" y="115"/>
                  <a:pt x="4050" y="114"/>
                </a:cubicBezTo>
                <a:cubicBezTo>
                  <a:pt x="4051" y="114"/>
                  <a:pt x="4051" y="114"/>
                  <a:pt x="4052" y="114"/>
                </a:cubicBezTo>
                <a:close/>
                <a:moveTo>
                  <a:pt x="3993" y="44"/>
                </a:moveTo>
                <a:cubicBezTo>
                  <a:pt x="3994" y="44"/>
                  <a:pt x="3995" y="44"/>
                  <a:pt x="3996" y="45"/>
                </a:cubicBezTo>
                <a:lnTo>
                  <a:pt x="4016" y="64"/>
                </a:lnTo>
                <a:cubicBezTo>
                  <a:pt x="4018" y="66"/>
                  <a:pt x="4018" y="68"/>
                  <a:pt x="4017" y="70"/>
                </a:cubicBezTo>
                <a:cubicBezTo>
                  <a:pt x="4015" y="71"/>
                  <a:pt x="4013" y="71"/>
                  <a:pt x="4011" y="70"/>
                </a:cubicBezTo>
                <a:lnTo>
                  <a:pt x="4011" y="70"/>
                </a:lnTo>
                <a:lnTo>
                  <a:pt x="3991" y="51"/>
                </a:lnTo>
                <a:lnTo>
                  <a:pt x="3991" y="51"/>
                </a:lnTo>
                <a:cubicBezTo>
                  <a:pt x="3989" y="49"/>
                  <a:pt x="3989" y="47"/>
                  <a:pt x="3991" y="45"/>
                </a:cubicBezTo>
                <a:cubicBezTo>
                  <a:pt x="3992" y="44"/>
                  <a:pt x="3993" y="44"/>
                  <a:pt x="3993" y="44"/>
                </a:cubicBezTo>
                <a:close/>
                <a:moveTo>
                  <a:pt x="3914" y="0"/>
                </a:moveTo>
                <a:cubicBezTo>
                  <a:pt x="3915" y="0"/>
                  <a:pt x="3915" y="0"/>
                  <a:pt x="3915" y="0"/>
                </a:cubicBezTo>
                <a:lnTo>
                  <a:pt x="3941" y="10"/>
                </a:lnTo>
                <a:cubicBezTo>
                  <a:pt x="3943" y="11"/>
                  <a:pt x="3944" y="13"/>
                  <a:pt x="3943" y="15"/>
                </a:cubicBezTo>
                <a:cubicBezTo>
                  <a:pt x="3943" y="17"/>
                  <a:pt x="3941" y="17"/>
                  <a:pt x="3939" y="17"/>
                </a:cubicBezTo>
                <a:lnTo>
                  <a:pt x="3938" y="17"/>
                </a:lnTo>
                <a:lnTo>
                  <a:pt x="3913" y="7"/>
                </a:lnTo>
                <a:lnTo>
                  <a:pt x="3913" y="7"/>
                </a:lnTo>
                <a:cubicBezTo>
                  <a:pt x="3911" y="6"/>
                  <a:pt x="3910" y="4"/>
                  <a:pt x="3911" y="2"/>
                </a:cubicBezTo>
                <a:cubicBezTo>
                  <a:pt x="3911" y="1"/>
                  <a:pt x="3913" y="0"/>
                  <a:pt x="3914" y="0"/>
                </a:cubicBezTo>
                <a:close/>
              </a:path>
            </a:pathLst>
          </a:custGeom>
          <a:solidFill>
            <a:srgbClr val="FFFFFF"/>
          </a:solidFill>
          <a:ln w="9444" cap="flat">
            <a:noFill/>
            <a:prstDash val="solid"/>
            <a:miter/>
          </a:ln>
        </p:spPr>
        <p:txBody>
          <a:bodyPr wrap="square" rtlCol="0" anchor="ctr">
            <a:noAutofit/>
          </a:bodyPr>
          <a:lstStyle/>
          <a:p>
            <a:endParaRPr lang="zh-CN" altLang="en-US" sz="1800"/>
          </a:p>
        </p:txBody>
      </p:sp>
      <p:sp>
        <p:nvSpPr>
          <p:cNvPr id="687" name="任意多边形: 形状 686"/>
          <p:cNvSpPr/>
          <p:nvPr userDrawn="1">
            <p:custDataLst>
              <p:tags r:id="rId122"/>
            </p:custDataLst>
          </p:nvPr>
        </p:nvSpPr>
        <p:spPr>
          <a:xfrm rot="5757530">
            <a:off x="7102475" y="5252085"/>
            <a:ext cx="392430" cy="456565"/>
          </a:xfrm>
          <a:custGeom>
            <a:avLst/>
            <a:gdLst>
              <a:gd name="connsiteX0" fmla="*/ 699797 w 708298"/>
              <a:gd name="connsiteY0" fmla="*/ 823465 h 823464"/>
              <a:gd name="connsiteX1" fmla="*/ 689314 w 708298"/>
              <a:gd name="connsiteY1" fmla="*/ 809488 h 823464"/>
              <a:gd name="connsiteX2" fmla="*/ 687709 w 708298"/>
              <a:gd name="connsiteY2" fmla="*/ 807127 h 823464"/>
              <a:gd name="connsiteX3" fmla="*/ 669955 w 708298"/>
              <a:gd name="connsiteY3" fmla="*/ 783140 h 823464"/>
              <a:gd name="connsiteX4" fmla="*/ 671183 w 708298"/>
              <a:gd name="connsiteY4" fmla="*/ 773224 h 823464"/>
              <a:gd name="connsiteX5" fmla="*/ 681098 w 708298"/>
              <a:gd name="connsiteY5" fmla="*/ 774451 h 823464"/>
              <a:gd name="connsiteX6" fmla="*/ 690920 w 708298"/>
              <a:gd name="connsiteY6" fmla="*/ 787389 h 823464"/>
              <a:gd name="connsiteX7" fmla="*/ 697153 w 708298"/>
              <a:gd name="connsiteY7" fmla="*/ 784745 h 823464"/>
              <a:gd name="connsiteX8" fmla="*/ 703480 w 708298"/>
              <a:gd name="connsiteY8" fmla="*/ 792489 h 823464"/>
              <a:gd name="connsiteX9" fmla="*/ 701970 w 708298"/>
              <a:gd name="connsiteY9" fmla="*/ 806277 h 823464"/>
              <a:gd name="connsiteX10" fmla="*/ 699797 w 708298"/>
              <a:gd name="connsiteY10" fmla="*/ 823465 h 823464"/>
              <a:gd name="connsiteX11" fmla="*/ 701403 w 708298"/>
              <a:gd name="connsiteY11" fmla="*/ 752258 h 823464"/>
              <a:gd name="connsiteX12" fmla="*/ 699420 w 708298"/>
              <a:gd name="connsiteY12" fmla="*/ 752447 h 823464"/>
              <a:gd name="connsiteX13" fmla="*/ 692714 w 708298"/>
              <a:gd name="connsiteY13" fmla="*/ 744987 h 823464"/>
              <a:gd name="connsiteX14" fmla="*/ 694131 w 708298"/>
              <a:gd name="connsiteY14" fmla="*/ 698901 h 823464"/>
              <a:gd name="connsiteX15" fmla="*/ 701308 w 708298"/>
              <a:gd name="connsiteY15" fmla="*/ 691912 h 823464"/>
              <a:gd name="connsiteX16" fmla="*/ 708296 w 708298"/>
              <a:gd name="connsiteY16" fmla="*/ 699089 h 823464"/>
              <a:gd name="connsiteX17" fmla="*/ 706785 w 708298"/>
              <a:gd name="connsiteY17" fmla="*/ 745742 h 823464"/>
              <a:gd name="connsiteX18" fmla="*/ 701403 w 708298"/>
              <a:gd name="connsiteY18" fmla="*/ 752258 h 823464"/>
              <a:gd name="connsiteX19" fmla="*/ 646817 w 708298"/>
              <a:gd name="connsiteY19" fmla="*/ 750464 h 823464"/>
              <a:gd name="connsiteX20" fmla="*/ 640018 w 708298"/>
              <a:gd name="connsiteY20" fmla="*/ 748481 h 823464"/>
              <a:gd name="connsiteX21" fmla="*/ 606964 w 708298"/>
              <a:gd name="connsiteY21" fmla="*/ 716938 h 823464"/>
              <a:gd name="connsiteX22" fmla="*/ 606209 w 708298"/>
              <a:gd name="connsiteY22" fmla="*/ 706928 h 823464"/>
              <a:gd name="connsiteX23" fmla="*/ 616219 w 708298"/>
              <a:gd name="connsiteY23" fmla="*/ 706172 h 823464"/>
              <a:gd name="connsiteX24" fmla="*/ 650311 w 708298"/>
              <a:gd name="connsiteY24" fmla="*/ 738754 h 823464"/>
              <a:gd name="connsiteX25" fmla="*/ 650029 w 708298"/>
              <a:gd name="connsiteY25" fmla="*/ 748764 h 823464"/>
              <a:gd name="connsiteX26" fmla="*/ 646817 w 708298"/>
              <a:gd name="connsiteY26" fmla="*/ 750464 h 823464"/>
              <a:gd name="connsiteX27" fmla="*/ 576272 w 708298"/>
              <a:gd name="connsiteY27" fmla="*/ 690401 h 823464"/>
              <a:gd name="connsiteX28" fmla="*/ 570795 w 708298"/>
              <a:gd name="connsiteY28" fmla="*/ 689457 h 823464"/>
              <a:gd name="connsiteX29" fmla="*/ 531319 w 708298"/>
              <a:gd name="connsiteY29" fmla="*/ 667358 h 823464"/>
              <a:gd name="connsiteX30" fmla="*/ 527825 w 708298"/>
              <a:gd name="connsiteY30" fmla="*/ 658009 h 823464"/>
              <a:gd name="connsiteX31" fmla="*/ 537174 w 708298"/>
              <a:gd name="connsiteY31" fmla="*/ 654515 h 823464"/>
              <a:gd name="connsiteX32" fmla="*/ 578538 w 708298"/>
              <a:gd name="connsiteY32" fmla="*/ 677652 h 823464"/>
              <a:gd name="connsiteX33" fmla="*/ 580521 w 708298"/>
              <a:gd name="connsiteY33" fmla="*/ 687473 h 823464"/>
              <a:gd name="connsiteX34" fmla="*/ 576272 w 708298"/>
              <a:gd name="connsiteY34" fmla="*/ 690401 h 823464"/>
              <a:gd name="connsiteX35" fmla="*/ 702630 w 708298"/>
              <a:gd name="connsiteY35" fmla="*/ 659520 h 823464"/>
              <a:gd name="connsiteX36" fmla="*/ 701213 w 708298"/>
              <a:gd name="connsiteY36" fmla="*/ 659709 h 823464"/>
              <a:gd name="connsiteX37" fmla="*/ 693942 w 708298"/>
              <a:gd name="connsiteY37" fmla="*/ 652815 h 823464"/>
              <a:gd name="connsiteX38" fmla="*/ 692053 w 708298"/>
              <a:gd name="connsiteY38" fmla="*/ 606729 h 823464"/>
              <a:gd name="connsiteX39" fmla="*/ 698663 w 708298"/>
              <a:gd name="connsiteY39" fmla="*/ 599268 h 823464"/>
              <a:gd name="connsiteX40" fmla="*/ 706124 w 708298"/>
              <a:gd name="connsiteY40" fmla="*/ 605879 h 823464"/>
              <a:gd name="connsiteX41" fmla="*/ 708013 w 708298"/>
              <a:gd name="connsiteY41" fmla="*/ 652437 h 823464"/>
              <a:gd name="connsiteX42" fmla="*/ 702630 w 708298"/>
              <a:gd name="connsiteY42" fmla="*/ 659520 h 823464"/>
              <a:gd name="connsiteX43" fmla="*/ 492127 w 708298"/>
              <a:gd name="connsiteY43" fmla="*/ 652437 h 823464"/>
              <a:gd name="connsiteX44" fmla="*/ 488822 w 708298"/>
              <a:gd name="connsiteY44" fmla="*/ 652437 h 823464"/>
              <a:gd name="connsiteX45" fmla="*/ 457374 w 708298"/>
              <a:gd name="connsiteY45" fmla="*/ 647243 h 823464"/>
              <a:gd name="connsiteX46" fmla="*/ 443869 w 708298"/>
              <a:gd name="connsiteY46" fmla="*/ 645826 h 823464"/>
              <a:gd name="connsiteX47" fmla="*/ 437635 w 708298"/>
              <a:gd name="connsiteY47" fmla="*/ 637988 h 823464"/>
              <a:gd name="connsiteX48" fmla="*/ 445475 w 708298"/>
              <a:gd name="connsiteY48" fmla="*/ 631755 h 823464"/>
              <a:gd name="connsiteX49" fmla="*/ 458507 w 708298"/>
              <a:gd name="connsiteY49" fmla="*/ 633077 h 823464"/>
              <a:gd name="connsiteX50" fmla="*/ 492127 w 708298"/>
              <a:gd name="connsiteY50" fmla="*/ 638554 h 823464"/>
              <a:gd name="connsiteX51" fmla="*/ 497321 w 708298"/>
              <a:gd name="connsiteY51" fmla="*/ 647148 h 823464"/>
              <a:gd name="connsiteX52" fmla="*/ 492127 w 708298"/>
              <a:gd name="connsiteY52" fmla="*/ 652437 h 823464"/>
              <a:gd name="connsiteX53" fmla="*/ 317983 w 708298"/>
              <a:gd name="connsiteY53" fmla="*/ 681618 h 823464"/>
              <a:gd name="connsiteX54" fmla="*/ 304195 w 708298"/>
              <a:gd name="connsiteY54" fmla="*/ 684546 h 823464"/>
              <a:gd name="connsiteX55" fmla="*/ 283323 w 708298"/>
              <a:gd name="connsiteY55" fmla="*/ 660370 h 823464"/>
              <a:gd name="connsiteX56" fmla="*/ 281057 w 708298"/>
              <a:gd name="connsiteY56" fmla="*/ 650643 h 823464"/>
              <a:gd name="connsiteX57" fmla="*/ 290784 w 708298"/>
              <a:gd name="connsiteY57" fmla="*/ 648376 h 823464"/>
              <a:gd name="connsiteX58" fmla="*/ 311278 w 708298"/>
              <a:gd name="connsiteY58" fmla="*/ 667075 h 823464"/>
              <a:gd name="connsiteX59" fmla="*/ 316850 w 708298"/>
              <a:gd name="connsiteY59" fmla="*/ 673213 h 823464"/>
              <a:gd name="connsiteX60" fmla="*/ 317983 w 708298"/>
              <a:gd name="connsiteY60" fmla="*/ 681618 h 823464"/>
              <a:gd name="connsiteX61" fmla="*/ 400994 w 708298"/>
              <a:gd name="connsiteY61" fmla="*/ 636760 h 823464"/>
              <a:gd name="connsiteX62" fmla="*/ 397406 w 708298"/>
              <a:gd name="connsiteY62" fmla="*/ 636666 h 823464"/>
              <a:gd name="connsiteX63" fmla="*/ 353303 w 708298"/>
              <a:gd name="connsiteY63" fmla="*/ 617683 h 823464"/>
              <a:gd name="connsiteX64" fmla="*/ 350942 w 708298"/>
              <a:gd name="connsiteY64" fmla="*/ 607956 h 823464"/>
              <a:gd name="connsiteX65" fmla="*/ 360669 w 708298"/>
              <a:gd name="connsiteY65" fmla="*/ 605595 h 823464"/>
              <a:gd name="connsiteX66" fmla="*/ 401371 w 708298"/>
              <a:gd name="connsiteY66" fmla="*/ 623161 h 823464"/>
              <a:gd name="connsiteX67" fmla="*/ 406188 w 708298"/>
              <a:gd name="connsiteY67" fmla="*/ 631944 h 823464"/>
              <a:gd name="connsiteX68" fmla="*/ 400994 w 708298"/>
              <a:gd name="connsiteY68" fmla="*/ 636760 h 823464"/>
              <a:gd name="connsiteX69" fmla="*/ 697059 w 708298"/>
              <a:gd name="connsiteY69" fmla="*/ 566876 h 823464"/>
              <a:gd name="connsiteX70" fmla="*/ 696115 w 708298"/>
              <a:gd name="connsiteY70" fmla="*/ 567064 h 823464"/>
              <a:gd name="connsiteX71" fmla="*/ 688370 w 708298"/>
              <a:gd name="connsiteY71" fmla="*/ 560737 h 823464"/>
              <a:gd name="connsiteX72" fmla="*/ 682893 w 708298"/>
              <a:gd name="connsiteY72" fmla="*/ 514935 h 823464"/>
              <a:gd name="connsiteX73" fmla="*/ 688937 w 708298"/>
              <a:gd name="connsiteY73" fmla="*/ 506907 h 823464"/>
              <a:gd name="connsiteX74" fmla="*/ 696964 w 708298"/>
              <a:gd name="connsiteY74" fmla="*/ 512951 h 823464"/>
              <a:gd name="connsiteX75" fmla="*/ 702536 w 708298"/>
              <a:gd name="connsiteY75" fmla="*/ 559321 h 823464"/>
              <a:gd name="connsiteX76" fmla="*/ 697059 w 708298"/>
              <a:gd name="connsiteY76" fmla="*/ 566876 h 823464"/>
              <a:gd name="connsiteX77" fmla="*/ 306462 w 708298"/>
              <a:gd name="connsiteY77" fmla="*/ 634682 h 823464"/>
              <a:gd name="connsiteX78" fmla="*/ 305516 w 708298"/>
              <a:gd name="connsiteY78" fmla="*/ 634871 h 823464"/>
              <a:gd name="connsiteX79" fmla="*/ 297773 w 708298"/>
              <a:gd name="connsiteY79" fmla="*/ 628544 h 823464"/>
              <a:gd name="connsiteX80" fmla="*/ 293524 w 708298"/>
              <a:gd name="connsiteY80" fmla="*/ 582080 h 823464"/>
              <a:gd name="connsiteX81" fmla="*/ 300039 w 708298"/>
              <a:gd name="connsiteY81" fmla="*/ 574525 h 823464"/>
              <a:gd name="connsiteX82" fmla="*/ 307595 w 708298"/>
              <a:gd name="connsiteY82" fmla="*/ 581041 h 823464"/>
              <a:gd name="connsiteX83" fmla="*/ 311750 w 708298"/>
              <a:gd name="connsiteY83" fmla="*/ 627127 h 823464"/>
              <a:gd name="connsiteX84" fmla="*/ 306462 w 708298"/>
              <a:gd name="connsiteY84" fmla="*/ 634682 h 823464"/>
              <a:gd name="connsiteX85" fmla="*/ 247154 w 708298"/>
              <a:gd name="connsiteY85" fmla="*/ 640821 h 823464"/>
              <a:gd name="connsiteX86" fmla="*/ 242621 w 708298"/>
              <a:gd name="connsiteY86" fmla="*/ 640349 h 823464"/>
              <a:gd name="connsiteX87" fmla="*/ 200690 w 708298"/>
              <a:gd name="connsiteY87" fmla="*/ 619289 h 823464"/>
              <a:gd name="connsiteX88" fmla="*/ 197952 w 708298"/>
              <a:gd name="connsiteY88" fmla="*/ 609656 h 823464"/>
              <a:gd name="connsiteX89" fmla="*/ 207584 w 708298"/>
              <a:gd name="connsiteY89" fmla="*/ 606918 h 823464"/>
              <a:gd name="connsiteX90" fmla="*/ 248476 w 708298"/>
              <a:gd name="connsiteY90" fmla="*/ 627411 h 823464"/>
              <a:gd name="connsiteX91" fmla="*/ 251970 w 708298"/>
              <a:gd name="connsiteY91" fmla="*/ 636760 h 823464"/>
              <a:gd name="connsiteX92" fmla="*/ 247154 w 708298"/>
              <a:gd name="connsiteY92" fmla="*/ 640821 h 823464"/>
              <a:gd name="connsiteX93" fmla="*/ 324498 w 708298"/>
              <a:gd name="connsiteY93" fmla="*/ 587558 h 823464"/>
              <a:gd name="connsiteX94" fmla="*/ 317133 w 708298"/>
              <a:gd name="connsiteY94" fmla="*/ 584819 h 823464"/>
              <a:gd name="connsiteX95" fmla="*/ 299379 w 708298"/>
              <a:gd name="connsiteY95" fmla="*/ 549593 h 823464"/>
              <a:gd name="connsiteX96" fmla="*/ 297112 w 708298"/>
              <a:gd name="connsiteY96" fmla="*/ 543644 h 823464"/>
              <a:gd name="connsiteX97" fmla="*/ 299095 w 708298"/>
              <a:gd name="connsiteY97" fmla="*/ 533444 h 823464"/>
              <a:gd name="connsiteX98" fmla="*/ 308633 w 708298"/>
              <a:gd name="connsiteY98" fmla="*/ 535239 h 823464"/>
              <a:gd name="connsiteX99" fmla="*/ 309861 w 708298"/>
              <a:gd name="connsiteY99" fmla="*/ 537411 h 823464"/>
              <a:gd name="connsiteX100" fmla="*/ 312788 w 708298"/>
              <a:gd name="connsiteY100" fmla="*/ 544777 h 823464"/>
              <a:gd name="connsiteX101" fmla="*/ 328654 w 708298"/>
              <a:gd name="connsiteY101" fmla="*/ 576414 h 823464"/>
              <a:gd name="connsiteX102" fmla="*/ 327143 w 708298"/>
              <a:gd name="connsiteY102" fmla="*/ 586330 h 823464"/>
              <a:gd name="connsiteX103" fmla="*/ 324498 w 708298"/>
              <a:gd name="connsiteY103" fmla="*/ 587558 h 823464"/>
              <a:gd name="connsiteX104" fmla="*/ 684026 w 708298"/>
              <a:gd name="connsiteY104" fmla="*/ 475082 h 823464"/>
              <a:gd name="connsiteX105" fmla="*/ 683743 w 708298"/>
              <a:gd name="connsiteY105" fmla="*/ 475176 h 823464"/>
              <a:gd name="connsiteX106" fmla="*/ 675432 w 708298"/>
              <a:gd name="connsiteY106" fmla="*/ 469510 h 823464"/>
              <a:gd name="connsiteX107" fmla="*/ 667027 w 708298"/>
              <a:gd name="connsiteY107" fmla="*/ 429562 h 823464"/>
              <a:gd name="connsiteX108" fmla="*/ 665799 w 708298"/>
              <a:gd name="connsiteY108" fmla="*/ 424462 h 823464"/>
              <a:gd name="connsiteX109" fmla="*/ 671088 w 708298"/>
              <a:gd name="connsiteY109" fmla="*/ 415963 h 823464"/>
              <a:gd name="connsiteX110" fmla="*/ 671088 w 708298"/>
              <a:gd name="connsiteY110" fmla="*/ 415963 h 823464"/>
              <a:gd name="connsiteX111" fmla="*/ 679588 w 708298"/>
              <a:gd name="connsiteY111" fmla="*/ 421252 h 823464"/>
              <a:gd name="connsiteX112" fmla="*/ 680814 w 708298"/>
              <a:gd name="connsiteY112" fmla="*/ 426446 h 823464"/>
              <a:gd name="connsiteX113" fmla="*/ 689314 w 708298"/>
              <a:gd name="connsiteY113" fmla="*/ 466960 h 823464"/>
              <a:gd name="connsiteX114" fmla="*/ 684026 w 708298"/>
              <a:gd name="connsiteY114" fmla="*/ 475082 h 823464"/>
              <a:gd name="connsiteX115" fmla="*/ 166692 w 708298"/>
              <a:gd name="connsiteY115" fmla="*/ 595207 h 823464"/>
              <a:gd name="connsiteX116" fmla="*/ 160932 w 708298"/>
              <a:gd name="connsiteY116" fmla="*/ 594074 h 823464"/>
              <a:gd name="connsiteX117" fmla="*/ 124195 w 708298"/>
              <a:gd name="connsiteY117" fmla="*/ 564704 h 823464"/>
              <a:gd name="connsiteX118" fmla="*/ 123628 w 708298"/>
              <a:gd name="connsiteY118" fmla="*/ 554693 h 823464"/>
              <a:gd name="connsiteX119" fmla="*/ 133639 w 708298"/>
              <a:gd name="connsiteY119" fmla="*/ 554126 h 823464"/>
              <a:gd name="connsiteX120" fmla="*/ 169242 w 708298"/>
              <a:gd name="connsiteY120" fmla="*/ 582647 h 823464"/>
              <a:gd name="connsiteX121" fmla="*/ 170847 w 708298"/>
              <a:gd name="connsiteY121" fmla="*/ 592563 h 823464"/>
              <a:gd name="connsiteX122" fmla="*/ 166692 w 708298"/>
              <a:gd name="connsiteY122" fmla="*/ 595207 h 823464"/>
              <a:gd name="connsiteX123" fmla="*/ 97280 w 708298"/>
              <a:gd name="connsiteY123" fmla="*/ 534011 h 823464"/>
              <a:gd name="connsiteX124" fmla="*/ 90481 w 708298"/>
              <a:gd name="connsiteY124" fmla="*/ 531933 h 823464"/>
              <a:gd name="connsiteX125" fmla="*/ 83586 w 708298"/>
              <a:gd name="connsiteY125" fmla="*/ 524567 h 823464"/>
              <a:gd name="connsiteX126" fmla="*/ 60071 w 708298"/>
              <a:gd name="connsiteY126" fmla="*/ 495763 h 823464"/>
              <a:gd name="connsiteX127" fmla="*/ 61677 w 708298"/>
              <a:gd name="connsiteY127" fmla="*/ 485847 h 823464"/>
              <a:gd name="connsiteX128" fmla="*/ 71593 w 708298"/>
              <a:gd name="connsiteY128" fmla="*/ 487453 h 823464"/>
              <a:gd name="connsiteX129" fmla="*/ 94070 w 708298"/>
              <a:gd name="connsiteY129" fmla="*/ 515029 h 823464"/>
              <a:gd name="connsiteX130" fmla="*/ 100774 w 708298"/>
              <a:gd name="connsiteY130" fmla="*/ 522301 h 823464"/>
              <a:gd name="connsiteX131" fmla="*/ 100491 w 708298"/>
              <a:gd name="connsiteY131" fmla="*/ 532311 h 823464"/>
              <a:gd name="connsiteX132" fmla="*/ 97280 w 708298"/>
              <a:gd name="connsiteY132" fmla="*/ 534011 h 823464"/>
              <a:gd name="connsiteX133" fmla="*/ 662305 w 708298"/>
              <a:gd name="connsiteY133" fmla="*/ 384987 h 823464"/>
              <a:gd name="connsiteX134" fmla="*/ 653900 w 708298"/>
              <a:gd name="connsiteY134" fmla="*/ 380171 h 823464"/>
              <a:gd name="connsiteX135" fmla="*/ 639357 w 708298"/>
              <a:gd name="connsiteY135" fmla="*/ 336635 h 823464"/>
              <a:gd name="connsiteX136" fmla="*/ 643512 w 708298"/>
              <a:gd name="connsiteY136" fmla="*/ 327569 h 823464"/>
              <a:gd name="connsiteX137" fmla="*/ 652577 w 708298"/>
              <a:gd name="connsiteY137" fmla="*/ 331724 h 823464"/>
              <a:gd name="connsiteX138" fmla="*/ 667405 w 708298"/>
              <a:gd name="connsiteY138" fmla="*/ 376110 h 823464"/>
              <a:gd name="connsiteX139" fmla="*/ 662683 w 708298"/>
              <a:gd name="connsiteY139" fmla="*/ 384893 h 823464"/>
              <a:gd name="connsiteX140" fmla="*/ 662305 w 708298"/>
              <a:gd name="connsiteY140" fmla="*/ 384987 h 823464"/>
              <a:gd name="connsiteX141" fmla="*/ 43262 w 708298"/>
              <a:gd name="connsiteY141" fmla="*/ 459027 h 823464"/>
              <a:gd name="connsiteX142" fmla="*/ 35328 w 708298"/>
              <a:gd name="connsiteY142" fmla="*/ 455344 h 823464"/>
              <a:gd name="connsiteX143" fmla="*/ 16913 w 708298"/>
              <a:gd name="connsiteY143" fmla="*/ 411713 h 823464"/>
              <a:gd name="connsiteX144" fmla="*/ 21351 w 708298"/>
              <a:gd name="connsiteY144" fmla="*/ 402742 h 823464"/>
              <a:gd name="connsiteX145" fmla="*/ 30324 w 708298"/>
              <a:gd name="connsiteY145" fmla="*/ 407180 h 823464"/>
              <a:gd name="connsiteX146" fmla="*/ 47889 w 708298"/>
              <a:gd name="connsiteY146" fmla="*/ 448828 h 823464"/>
              <a:gd name="connsiteX147" fmla="*/ 44866 w 708298"/>
              <a:gd name="connsiteY147" fmla="*/ 458366 h 823464"/>
              <a:gd name="connsiteX148" fmla="*/ 43262 w 708298"/>
              <a:gd name="connsiteY148" fmla="*/ 459027 h 823464"/>
              <a:gd name="connsiteX149" fmla="*/ 630101 w 708298"/>
              <a:gd name="connsiteY149" fmla="*/ 298104 h 823464"/>
              <a:gd name="connsiteX150" fmla="*/ 622074 w 708298"/>
              <a:gd name="connsiteY150" fmla="*/ 294137 h 823464"/>
              <a:gd name="connsiteX151" fmla="*/ 601676 w 708298"/>
              <a:gd name="connsiteY151" fmla="*/ 253151 h 823464"/>
              <a:gd name="connsiteX152" fmla="*/ 604509 w 708298"/>
              <a:gd name="connsiteY152" fmla="*/ 243518 h 823464"/>
              <a:gd name="connsiteX153" fmla="*/ 614142 w 708298"/>
              <a:gd name="connsiteY153" fmla="*/ 246352 h 823464"/>
              <a:gd name="connsiteX154" fmla="*/ 635012 w 708298"/>
              <a:gd name="connsiteY154" fmla="*/ 288377 h 823464"/>
              <a:gd name="connsiteX155" fmla="*/ 631423 w 708298"/>
              <a:gd name="connsiteY155" fmla="*/ 297726 h 823464"/>
              <a:gd name="connsiteX156" fmla="*/ 630101 w 708298"/>
              <a:gd name="connsiteY156" fmla="*/ 298104 h 823464"/>
              <a:gd name="connsiteX157" fmla="*/ 13702 w 708298"/>
              <a:gd name="connsiteY157" fmla="*/ 371482 h 823464"/>
              <a:gd name="connsiteX158" fmla="*/ 13324 w 708298"/>
              <a:gd name="connsiteY158" fmla="*/ 371577 h 823464"/>
              <a:gd name="connsiteX159" fmla="*/ 5108 w 708298"/>
              <a:gd name="connsiteY159" fmla="*/ 365911 h 823464"/>
              <a:gd name="connsiteX160" fmla="*/ 8 w 708298"/>
              <a:gd name="connsiteY160" fmla="*/ 318880 h 823464"/>
              <a:gd name="connsiteX161" fmla="*/ 6807 w 708298"/>
              <a:gd name="connsiteY161" fmla="*/ 311514 h 823464"/>
              <a:gd name="connsiteX162" fmla="*/ 14174 w 708298"/>
              <a:gd name="connsiteY162" fmla="*/ 318314 h 823464"/>
              <a:gd name="connsiteX163" fmla="*/ 19085 w 708298"/>
              <a:gd name="connsiteY163" fmla="*/ 363361 h 823464"/>
              <a:gd name="connsiteX164" fmla="*/ 13702 w 708298"/>
              <a:gd name="connsiteY164" fmla="*/ 371482 h 823464"/>
              <a:gd name="connsiteX165" fmla="*/ 585526 w 708298"/>
              <a:gd name="connsiteY165" fmla="*/ 216887 h 823464"/>
              <a:gd name="connsiteX166" fmla="*/ 577972 w 708298"/>
              <a:gd name="connsiteY166" fmla="*/ 213865 h 823464"/>
              <a:gd name="connsiteX167" fmla="*/ 550962 w 708298"/>
              <a:gd name="connsiteY167" fmla="*/ 177128 h 823464"/>
              <a:gd name="connsiteX168" fmla="*/ 552001 w 708298"/>
              <a:gd name="connsiteY168" fmla="*/ 167118 h 823464"/>
              <a:gd name="connsiteX169" fmla="*/ 562011 w 708298"/>
              <a:gd name="connsiteY169" fmla="*/ 168157 h 823464"/>
              <a:gd name="connsiteX170" fmla="*/ 589871 w 708298"/>
              <a:gd name="connsiteY170" fmla="*/ 206026 h 823464"/>
              <a:gd name="connsiteX171" fmla="*/ 587887 w 708298"/>
              <a:gd name="connsiteY171" fmla="*/ 215848 h 823464"/>
              <a:gd name="connsiteX172" fmla="*/ 585526 w 708298"/>
              <a:gd name="connsiteY172" fmla="*/ 216887 h 823464"/>
              <a:gd name="connsiteX173" fmla="*/ 10114 w 708298"/>
              <a:gd name="connsiteY173" fmla="*/ 279122 h 823464"/>
              <a:gd name="connsiteX174" fmla="*/ 7753 w 708298"/>
              <a:gd name="connsiteY174" fmla="*/ 279216 h 823464"/>
              <a:gd name="connsiteX175" fmla="*/ 1425 w 708298"/>
              <a:gd name="connsiteY175" fmla="*/ 271472 h 823464"/>
              <a:gd name="connsiteX176" fmla="*/ 11529 w 708298"/>
              <a:gd name="connsiteY176" fmla="*/ 223403 h 823464"/>
              <a:gd name="connsiteX177" fmla="*/ 11436 w 708298"/>
              <a:gd name="connsiteY177" fmla="*/ 223309 h 823464"/>
              <a:gd name="connsiteX178" fmla="*/ 21446 w 708298"/>
              <a:gd name="connsiteY178" fmla="*/ 205932 h 823464"/>
              <a:gd name="connsiteX179" fmla="*/ 31079 w 708298"/>
              <a:gd name="connsiteY179" fmla="*/ 203288 h 823464"/>
              <a:gd name="connsiteX180" fmla="*/ 33723 w 708298"/>
              <a:gd name="connsiteY180" fmla="*/ 212920 h 823464"/>
              <a:gd name="connsiteX181" fmla="*/ 23429 w 708298"/>
              <a:gd name="connsiteY181" fmla="*/ 230864 h 823464"/>
              <a:gd name="connsiteX182" fmla="*/ 15591 w 708298"/>
              <a:gd name="connsiteY182" fmla="*/ 272794 h 823464"/>
              <a:gd name="connsiteX183" fmla="*/ 10114 w 708298"/>
              <a:gd name="connsiteY183" fmla="*/ 279122 h 823464"/>
              <a:gd name="connsiteX184" fmla="*/ 527070 w 708298"/>
              <a:gd name="connsiteY184" fmla="*/ 145114 h 823464"/>
              <a:gd name="connsiteX185" fmla="*/ 520458 w 708298"/>
              <a:gd name="connsiteY185" fmla="*/ 143225 h 823464"/>
              <a:gd name="connsiteX186" fmla="*/ 486555 w 708298"/>
              <a:gd name="connsiteY186" fmla="*/ 112816 h 823464"/>
              <a:gd name="connsiteX187" fmla="*/ 485516 w 708298"/>
              <a:gd name="connsiteY187" fmla="*/ 102900 h 823464"/>
              <a:gd name="connsiteX188" fmla="*/ 495433 w 708298"/>
              <a:gd name="connsiteY188" fmla="*/ 101861 h 823464"/>
              <a:gd name="connsiteX189" fmla="*/ 530469 w 708298"/>
              <a:gd name="connsiteY189" fmla="*/ 133309 h 823464"/>
              <a:gd name="connsiteX190" fmla="*/ 530469 w 708298"/>
              <a:gd name="connsiteY190" fmla="*/ 143319 h 823464"/>
              <a:gd name="connsiteX191" fmla="*/ 527070 w 708298"/>
              <a:gd name="connsiteY191" fmla="*/ 145114 h 823464"/>
              <a:gd name="connsiteX192" fmla="*/ 455013 w 708298"/>
              <a:gd name="connsiteY192" fmla="*/ 87128 h 823464"/>
              <a:gd name="connsiteX193" fmla="*/ 449629 w 708298"/>
              <a:gd name="connsiteY193" fmla="*/ 86184 h 823464"/>
              <a:gd name="connsiteX194" fmla="*/ 409966 w 708298"/>
              <a:gd name="connsiteY194" fmla="*/ 63802 h 823464"/>
              <a:gd name="connsiteX195" fmla="*/ 406755 w 708298"/>
              <a:gd name="connsiteY195" fmla="*/ 54358 h 823464"/>
              <a:gd name="connsiteX196" fmla="*/ 416199 w 708298"/>
              <a:gd name="connsiteY196" fmla="*/ 51147 h 823464"/>
              <a:gd name="connsiteX197" fmla="*/ 457185 w 708298"/>
              <a:gd name="connsiteY197" fmla="*/ 74190 h 823464"/>
              <a:gd name="connsiteX198" fmla="*/ 459357 w 708298"/>
              <a:gd name="connsiteY198" fmla="*/ 84012 h 823464"/>
              <a:gd name="connsiteX199" fmla="*/ 455013 w 708298"/>
              <a:gd name="connsiteY199" fmla="*/ 87128 h 823464"/>
              <a:gd name="connsiteX200" fmla="*/ 52327 w 708298"/>
              <a:gd name="connsiteY200" fmla="*/ 176184 h 823464"/>
              <a:gd name="connsiteX201" fmla="*/ 47133 w 708298"/>
              <a:gd name="connsiteY201" fmla="*/ 175428 h 823464"/>
              <a:gd name="connsiteX202" fmla="*/ 44489 w 708298"/>
              <a:gd name="connsiteY202" fmla="*/ 165796 h 823464"/>
              <a:gd name="connsiteX203" fmla="*/ 67626 w 708298"/>
              <a:gd name="connsiteY203" fmla="*/ 125659 h 823464"/>
              <a:gd name="connsiteX204" fmla="*/ 77259 w 708298"/>
              <a:gd name="connsiteY204" fmla="*/ 123015 h 823464"/>
              <a:gd name="connsiteX205" fmla="*/ 79904 w 708298"/>
              <a:gd name="connsiteY205" fmla="*/ 132648 h 823464"/>
              <a:gd name="connsiteX206" fmla="*/ 56766 w 708298"/>
              <a:gd name="connsiteY206" fmla="*/ 172878 h 823464"/>
              <a:gd name="connsiteX207" fmla="*/ 52327 w 708298"/>
              <a:gd name="connsiteY207" fmla="*/ 176184 h 823464"/>
              <a:gd name="connsiteX208" fmla="*/ 372096 w 708298"/>
              <a:gd name="connsiteY208" fmla="*/ 46142 h 823464"/>
              <a:gd name="connsiteX209" fmla="*/ 368034 w 708298"/>
              <a:gd name="connsiteY209" fmla="*/ 45859 h 823464"/>
              <a:gd name="connsiteX210" fmla="*/ 324498 w 708298"/>
              <a:gd name="connsiteY210" fmla="*/ 32165 h 823464"/>
              <a:gd name="connsiteX211" fmla="*/ 319494 w 708298"/>
              <a:gd name="connsiteY211" fmla="*/ 23477 h 823464"/>
              <a:gd name="connsiteX212" fmla="*/ 328182 w 708298"/>
              <a:gd name="connsiteY212" fmla="*/ 18472 h 823464"/>
              <a:gd name="connsiteX213" fmla="*/ 372945 w 708298"/>
              <a:gd name="connsiteY213" fmla="*/ 32637 h 823464"/>
              <a:gd name="connsiteX214" fmla="*/ 377101 w 708298"/>
              <a:gd name="connsiteY214" fmla="*/ 41703 h 823464"/>
              <a:gd name="connsiteX215" fmla="*/ 372096 w 708298"/>
              <a:gd name="connsiteY215" fmla="*/ 46142 h 823464"/>
              <a:gd name="connsiteX216" fmla="*/ 98508 w 708298"/>
              <a:gd name="connsiteY216" fmla="*/ 95817 h 823464"/>
              <a:gd name="connsiteX217" fmla="*/ 93313 w 708298"/>
              <a:gd name="connsiteY217" fmla="*/ 95061 h 823464"/>
              <a:gd name="connsiteX218" fmla="*/ 90669 w 708298"/>
              <a:gd name="connsiteY218" fmla="*/ 85429 h 823464"/>
              <a:gd name="connsiteX219" fmla="*/ 113807 w 708298"/>
              <a:gd name="connsiteY219" fmla="*/ 45198 h 823464"/>
              <a:gd name="connsiteX220" fmla="*/ 123440 w 708298"/>
              <a:gd name="connsiteY220" fmla="*/ 42553 h 823464"/>
              <a:gd name="connsiteX221" fmla="*/ 126083 w 708298"/>
              <a:gd name="connsiteY221" fmla="*/ 52186 h 823464"/>
              <a:gd name="connsiteX222" fmla="*/ 102946 w 708298"/>
              <a:gd name="connsiteY222" fmla="*/ 92417 h 823464"/>
              <a:gd name="connsiteX223" fmla="*/ 98508 w 708298"/>
              <a:gd name="connsiteY223" fmla="*/ 95817 h 823464"/>
              <a:gd name="connsiteX224" fmla="*/ 282663 w 708298"/>
              <a:gd name="connsiteY224" fmla="*/ 22533 h 823464"/>
              <a:gd name="connsiteX225" fmla="*/ 279829 w 708298"/>
              <a:gd name="connsiteY225" fmla="*/ 22627 h 823464"/>
              <a:gd name="connsiteX226" fmla="*/ 234500 w 708298"/>
              <a:gd name="connsiteY226" fmla="*/ 16677 h 823464"/>
              <a:gd name="connsiteX227" fmla="*/ 228077 w 708298"/>
              <a:gd name="connsiteY227" fmla="*/ 8933 h 823464"/>
              <a:gd name="connsiteX228" fmla="*/ 235821 w 708298"/>
              <a:gd name="connsiteY228" fmla="*/ 2512 h 823464"/>
              <a:gd name="connsiteX229" fmla="*/ 282285 w 708298"/>
              <a:gd name="connsiteY229" fmla="*/ 8556 h 823464"/>
              <a:gd name="connsiteX230" fmla="*/ 288045 w 708298"/>
              <a:gd name="connsiteY230" fmla="*/ 16772 h 823464"/>
              <a:gd name="connsiteX231" fmla="*/ 282663 w 708298"/>
              <a:gd name="connsiteY231" fmla="*/ 22533 h 823464"/>
              <a:gd name="connsiteX232" fmla="*/ 190585 w 708298"/>
              <a:gd name="connsiteY232" fmla="*/ 14033 h 823464"/>
              <a:gd name="connsiteX233" fmla="*/ 188790 w 708298"/>
              <a:gd name="connsiteY233" fmla="*/ 14222 h 823464"/>
              <a:gd name="connsiteX234" fmla="*/ 146955 w 708298"/>
              <a:gd name="connsiteY234" fmla="*/ 14600 h 823464"/>
              <a:gd name="connsiteX235" fmla="*/ 139588 w 708298"/>
              <a:gd name="connsiteY235" fmla="*/ 14789 h 823464"/>
              <a:gd name="connsiteX236" fmla="*/ 136944 w 708298"/>
              <a:gd name="connsiteY236" fmla="*/ 5156 h 823464"/>
              <a:gd name="connsiteX237" fmla="*/ 139494 w 708298"/>
              <a:gd name="connsiteY237" fmla="*/ 812 h 823464"/>
              <a:gd name="connsiteX238" fmla="*/ 143366 w 708298"/>
              <a:gd name="connsiteY238" fmla="*/ 623 h 823464"/>
              <a:gd name="connsiteX239" fmla="*/ 188980 w 708298"/>
              <a:gd name="connsiteY239" fmla="*/ 151 h 823464"/>
              <a:gd name="connsiteX240" fmla="*/ 195873 w 708298"/>
              <a:gd name="connsiteY240" fmla="*/ 7422 h 823464"/>
              <a:gd name="connsiteX241" fmla="*/ 190585 w 708298"/>
              <a:gd name="connsiteY241" fmla="*/ 14033 h 823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708298" h="823464">
                <a:moveTo>
                  <a:pt x="699797" y="823465"/>
                </a:moveTo>
                <a:lnTo>
                  <a:pt x="689314" y="809488"/>
                </a:lnTo>
                <a:cubicBezTo>
                  <a:pt x="689032" y="809110"/>
                  <a:pt x="688465" y="808260"/>
                  <a:pt x="687709" y="807127"/>
                </a:cubicBezTo>
                <a:cubicBezTo>
                  <a:pt x="684876" y="803066"/>
                  <a:pt x="678926" y="794472"/>
                  <a:pt x="669955" y="783140"/>
                </a:cubicBezTo>
                <a:cubicBezTo>
                  <a:pt x="667499" y="780023"/>
                  <a:pt x="668065" y="775585"/>
                  <a:pt x="671183" y="773224"/>
                </a:cubicBezTo>
                <a:cubicBezTo>
                  <a:pt x="674299" y="770768"/>
                  <a:pt x="678737" y="771335"/>
                  <a:pt x="681098" y="774451"/>
                </a:cubicBezTo>
                <a:cubicBezTo>
                  <a:pt x="684876" y="779268"/>
                  <a:pt x="688181" y="783612"/>
                  <a:pt x="690920" y="787389"/>
                </a:cubicBezTo>
                <a:cubicBezTo>
                  <a:pt x="692337" y="785595"/>
                  <a:pt x="694698" y="784556"/>
                  <a:pt x="697153" y="784745"/>
                </a:cubicBezTo>
                <a:cubicBezTo>
                  <a:pt x="701024" y="785123"/>
                  <a:pt x="703858" y="788617"/>
                  <a:pt x="703480" y="792489"/>
                </a:cubicBezTo>
                <a:cubicBezTo>
                  <a:pt x="702630" y="801461"/>
                  <a:pt x="701970" y="806277"/>
                  <a:pt x="701970" y="806277"/>
                </a:cubicBezTo>
                <a:lnTo>
                  <a:pt x="699797" y="823465"/>
                </a:lnTo>
                <a:close/>
                <a:moveTo>
                  <a:pt x="701403" y="752258"/>
                </a:moveTo>
                <a:cubicBezTo>
                  <a:pt x="700742" y="752447"/>
                  <a:pt x="700080" y="752447"/>
                  <a:pt x="699420" y="752447"/>
                </a:cubicBezTo>
                <a:cubicBezTo>
                  <a:pt x="695547" y="752258"/>
                  <a:pt x="692526" y="748953"/>
                  <a:pt x="692714" y="744987"/>
                </a:cubicBezTo>
                <a:cubicBezTo>
                  <a:pt x="693470" y="729876"/>
                  <a:pt x="693942" y="714294"/>
                  <a:pt x="694131" y="698901"/>
                </a:cubicBezTo>
                <a:cubicBezTo>
                  <a:pt x="694225" y="695029"/>
                  <a:pt x="697341" y="691818"/>
                  <a:pt x="701308" y="691912"/>
                </a:cubicBezTo>
                <a:cubicBezTo>
                  <a:pt x="705180" y="692007"/>
                  <a:pt x="708391" y="695217"/>
                  <a:pt x="708296" y="699089"/>
                </a:cubicBezTo>
                <a:cubicBezTo>
                  <a:pt x="708107" y="714766"/>
                  <a:pt x="707636" y="730443"/>
                  <a:pt x="706785" y="745742"/>
                </a:cubicBezTo>
                <a:cubicBezTo>
                  <a:pt x="706692" y="748953"/>
                  <a:pt x="704424" y="751597"/>
                  <a:pt x="701403" y="752258"/>
                </a:cubicBezTo>
                <a:close/>
                <a:moveTo>
                  <a:pt x="646817" y="750464"/>
                </a:moveTo>
                <a:cubicBezTo>
                  <a:pt x="644456" y="751031"/>
                  <a:pt x="641812" y="750369"/>
                  <a:pt x="640018" y="748481"/>
                </a:cubicBezTo>
                <a:cubicBezTo>
                  <a:pt x="629251" y="737148"/>
                  <a:pt x="618203" y="726571"/>
                  <a:pt x="606964" y="716938"/>
                </a:cubicBezTo>
                <a:cubicBezTo>
                  <a:pt x="604037" y="714388"/>
                  <a:pt x="603659" y="709950"/>
                  <a:pt x="606209" y="706928"/>
                </a:cubicBezTo>
                <a:cubicBezTo>
                  <a:pt x="608759" y="704000"/>
                  <a:pt x="613197" y="703623"/>
                  <a:pt x="616219" y="706172"/>
                </a:cubicBezTo>
                <a:cubicBezTo>
                  <a:pt x="627740" y="716088"/>
                  <a:pt x="639262" y="727043"/>
                  <a:pt x="650311" y="738754"/>
                </a:cubicBezTo>
                <a:cubicBezTo>
                  <a:pt x="653050" y="741587"/>
                  <a:pt x="652861" y="746120"/>
                  <a:pt x="650029" y="748764"/>
                </a:cubicBezTo>
                <a:cubicBezTo>
                  <a:pt x="649083" y="749614"/>
                  <a:pt x="647950" y="750181"/>
                  <a:pt x="646817" y="750464"/>
                </a:cubicBezTo>
                <a:close/>
                <a:moveTo>
                  <a:pt x="576272" y="690401"/>
                </a:moveTo>
                <a:cubicBezTo>
                  <a:pt x="574478" y="690873"/>
                  <a:pt x="572399" y="690496"/>
                  <a:pt x="570795" y="689457"/>
                </a:cubicBezTo>
                <a:cubicBezTo>
                  <a:pt x="557762" y="680863"/>
                  <a:pt x="544446" y="673402"/>
                  <a:pt x="531319" y="667358"/>
                </a:cubicBezTo>
                <a:cubicBezTo>
                  <a:pt x="527730" y="665753"/>
                  <a:pt x="526219" y="661503"/>
                  <a:pt x="527825" y="658009"/>
                </a:cubicBezTo>
                <a:cubicBezTo>
                  <a:pt x="529431" y="654420"/>
                  <a:pt x="533680" y="652909"/>
                  <a:pt x="537174" y="654515"/>
                </a:cubicBezTo>
                <a:cubicBezTo>
                  <a:pt x="550962" y="660842"/>
                  <a:pt x="564939" y="668680"/>
                  <a:pt x="578538" y="677652"/>
                </a:cubicBezTo>
                <a:cubicBezTo>
                  <a:pt x="581843" y="679824"/>
                  <a:pt x="582694" y="684168"/>
                  <a:pt x="580521" y="687473"/>
                </a:cubicBezTo>
                <a:cubicBezTo>
                  <a:pt x="579577" y="688985"/>
                  <a:pt x="577972" y="690023"/>
                  <a:pt x="576272" y="690401"/>
                </a:cubicBezTo>
                <a:close/>
                <a:moveTo>
                  <a:pt x="702630" y="659520"/>
                </a:moveTo>
                <a:cubicBezTo>
                  <a:pt x="702158" y="659614"/>
                  <a:pt x="701686" y="659709"/>
                  <a:pt x="701213" y="659709"/>
                </a:cubicBezTo>
                <a:cubicBezTo>
                  <a:pt x="697341" y="659803"/>
                  <a:pt x="694036" y="656687"/>
                  <a:pt x="693942" y="652815"/>
                </a:cubicBezTo>
                <a:cubicBezTo>
                  <a:pt x="693565" y="637421"/>
                  <a:pt x="692997" y="621933"/>
                  <a:pt x="692053" y="606729"/>
                </a:cubicBezTo>
                <a:cubicBezTo>
                  <a:pt x="691864" y="602857"/>
                  <a:pt x="694792" y="599457"/>
                  <a:pt x="698663" y="599268"/>
                </a:cubicBezTo>
                <a:cubicBezTo>
                  <a:pt x="702536" y="599079"/>
                  <a:pt x="705935" y="602007"/>
                  <a:pt x="706124" y="605879"/>
                </a:cubicBezTo>
                <a:cubicBezTo>
                  <a:pt x="707069" y="621272"/>
                  <a:pt x="707730" y="636949"/>
                  <a:pt x="708013" y="652437"/>
                </a:cubicBezTo>
                <a:cubicBezTo>
                  <a:pt x="708202" y="655837"/>
                  <a:pt x="705841" y="658764"/>
                  <a:pt x="702630" y="659520"/>
                </a:cubicBezTo>
                <a:close/>
                <a:moveTo>
                  <a:pt x="492127" y="652437"/>
                </a:moveTo>
                <a:cubicBezTo>
                  <a:pt x="491088" y="652720"/>
                  <a:pt x="489955" y="652720"/>
                  <a:pt x="488822" y="652437"/>
                </a:cubicBezTo>
                <a:cubicBezTo>
                  <a:pt x="478339" y="649887"/>
                  <a:pt x="467762" y="648187"/>
                  <a:pt x="457374" y="647243"/>
                </a:cubicBezTo>
                <a:cubicBezTo>
                  <a:pt x="452747" y="646865"/>
                  <a:pt x="448214" y="646393"/>
                  <a:pt x="443869" y="645826"/>
                </a:cubicBezTo>
                <a:cubicBezTo>
                  <a:pt x="439996" y="645354"/>
                  <a:pt x="437259" y="641860"/>
                  <a:pt x="437635" y="637988"/>
                </a:cubicBezTo>
                <a:cubicBezTo>
                  <a:pt x="438108" y="634116"/>
                  <a:pt x="441602" y="631283"/>
                  <a:pt x="445475" y="631755"/>
                </a:cubicBezTo>
                <a:cubicBezTo>
                  <a:pt x="449629" y="632227"/>
                  <a:pt x="453974" y="632699"/>
                  <a:pt x="458507" y="633077"/>
                </a:cubicBezTo>
                <a:cubicBezTo>
                  <a:pt x="469650" y="634021"/>
                  <a:pt x="480984" y="635910"/>
                  <a:pt x="492127" y="638554"/>
                </a:cubicBezTo>
                <a:cubicBezTo>
                  <a:pt x="495904" y="639499"/>
                  <a:pt x="498265" y="643276"/>
                  <a:pt x="497321" y="647148"/>
                </a:cubicBezTo>
                <a:cubicBezTo>
                  <a:pt x="496754" y="649981"/>
                  <a:pt x="494677" y="651870"/>
                  <a:pt x="492127" y="652437"/>
                </a:cubicBezTo>
                <a:close/>
                <a:moveTo>
                  <a:pt x="317983" y="681618"/>
                </a:moveTo>
                <a:lnTo>
                  <a:pt x="304195" y="684546"/>
                </a:lnTo>
                <a:cubicBezTo>
                  <a:pt x="301172" y="674819"/>
                  <a:pt x="294939" y="667547"/>
                  <a:pt x="283323" y="660370"/>
                </a:cubicBezTo>
                <a:cubicBezTo>
                  <a:pt x="280018" y="658292"/>
                  <a:pt x="278980" y="653948"/>
                  <a:pt x="281057" y="650643"/>
                </a:cubicBezTo>
                <a:cubicBezTo>
                  <a:pt x="283134" y="647337"/>
                  <a:pt x="287479" y="646298"/>
                  <a:pt x="290784" y="648376"/>
                </a:cubicBezTo>
                <a:cubicBezTo>
                  <a:pt x="299945" y="654042"/>
                  <a:pt x="306649" y="660086"/>
                  <a:pt x="311278" y="667075"/>
                </a:cubicBezTo>
                <a:cubicBezTo>
                  <a:pt x="314205" y="667641"/>
                  <a:pt x="316471" y="670097"/>
                  <a:pt x="316850" y="673213"/>
                </a:cubicBezTo>
                <a:lnTo>
                  <a:pt x="317983" y="681618"/>
                </a:lnTo>
                <a:close/>
                <a:moveTo>
                  <a:pt x="400994" y="636760"/>
                </a:moveTo>
                <a:cubicBezTo>
                  <a:pt x="399860" y="637043"/>
                  <a:pt x="398634" y="637043"/>
                  <a:pt x="397406" y="636666"/>
                </a:cubicBezTo>
                <a:cubicBezTo>
                  <a:pt x="380785" y="631755"/>
                  <a:pt x="365957" y="625427"/>
                  <a:pt x="353303" y="617683"/>
                </a:cubicBezTo>
                <a:cubicBezTo>
                  <a:pt x="349998" y="615606"/>
                  <a:pt x="348959" y="611262"/>
                  <a:pt x="350942" y="607956"/>
                </a:cubicBezTo>
                <a:cubicBezTo>
                  <a:pt x="353019" y="604651"/>
                  <a:pt x="357363" y="603612"/>
                  <a:pt x="360669" y="605595"/>
                </a:cubicBezTo>
                <a:cubicBezTo>
                  <a:pt x="372285" y="612678"/>
                  <a:pt x="385978" y="618628"/>
                  <a:pt x="401371" y="623161"/>
                </a:cubicBezTo>
                <a:cubicBezTo>
                  <a:pt x="405149" y="624294"/>
                  <a:pt x="407321" y="628166"/>
                  <a:pt x="406188" y="631944"/>
                </a:cubicBezTo>
                <a:cubicBezTo>
                  <a:pt x="405433" y="634399"/>
                  <a:pt x="403355" y="636193"/>
                  <a:pt x="400994" y="636760"/>
                </a:cubicBezTo>
                <a:close/>
                <a:moveTo>
                  <a:pt x="697059" y="566876"/>
                </a:moveTo>
                <a:cubicBezTo>
                  <a:pt x="696775" y="566970"/>
                  <a:pt x="696492" y="566970"/>
                  <a:pt x="696115" y="567064"/>
                </a:cubicBezTo>
                <a:cubicBezTo>
                  <a:pt x="692242" y="567442"/>
                  <a:pt x="688748" y="564609"/>
                  <a:pt x="688370" y="560737"/>
                </a:cubicBezTo>
                <a:cubicBezTo>
                  <a:pt x="686859" y="545344"/>
                  <a:pt x="684970" y="529950"/>
                  <a:pt x="682893" y="514935"/>
                </a:cubicBezTo>
                <a:cubicBezTo>
                  <a:pt x="682326" y="511063"/>
                  <a:pt x="685065" y="507474"/>
                  <a:pt x="688937" y="506907"/>
                </a:cubicBezTo>
                <a:cubicBezTo>
                  <a:pt x="692808" y="506341"/>
                  <a:pt x="696397" y="509079"/>
                  <a:pt x="696964" y="512951"/>
                </a:cubicBezTo>
                <a:cubicBezTo>
                  <a:pt x="699136" y="528156"/>
                  <a:pt x="700930" y="543738"/>
                  <a:pt x="702536" y="559321"/>
                </a:cubicBezTo>
                <a:cubicBezTo>
                  <a:pt x="702819" y="562909"/>
                  <a:pt x="700458" y="566120"/>
                  <a:pt x="697059" y="566876"/>
                </a:cubicBezTo>
                <a:close/>
                <a:moveTo>
                  <a:pt x="306462" y="634682"/>
                </a:moveTo>
                <a:cubicBezTo>
                  <a:pt x="306178" y="634777"/>
                  <a:pt x="305894" y="634777"/>
                  <a:pt x="305516" y="634871"/>
                </a:cubicBezTo>
                <a:cubicBezTo>
                  <a:pt x="301645" y="635249"/>
                  <a:pt x="298151" y="632416"/>
                  <a:pt x="297773" y="628544"/>
                </a:cubicBezTo>
                <a:cubicBezTo>
                  <a:pt x="295978" y="610601"/>
                  <a:pt x="294562" y="594924"/>
                  <a:pt x="293524" y="582080"/>
                </a:cubicBezTo>
                <a:cubicBezTo>
                  <a:pt x="293240" y="578208"/>
                  <a:pt x="296167" y="574808"/>
                  <a:pt x="300039" y="574525"/>
                </a:cubicBezTo>
                <a:cubicBezTo>
                  <a:pt x="303912" y="574242"/>
                  <a:pt x="307311" y="577169"/>
                  <a:pt x="307595" y="581041"/>
                </a:cubicBezTo>
                <a:cubicBezTo>
                  <a:pt x="308539" y="593791"/>
                  <a:pt x="309956" y="609278"/>
                  <a:pt x="311750" y="627127"/>
                </a:cubicBezTo>
                <a:cubicBezTo>
                  <a:pt x="312222" y="630622"/>
                  <a:pt x="309861" y="633833"/>
                  <a:pt x="306462" y="634682"/>
                </a:cubicBezTo>
                <a:close/>
                <a:moveTo>
                  <a:pt x="247154" y="640821"/>
                </a:moveTo>
                <a:cubicBezTo>
                  <a:pt x="245643" y="641199"/>
                  <a:pt x="244037" y="641010"/>
                  <a:pt x="242621" y="640349"/>
                </a:cubicBezTo>
                <a:cubicBezTo>
                  <a:pt x="229965" y="634494"/>
                  <a:pt x="216083" y="627977"/>
                  <a:pt x="200690" y="619289"/>
                </a:cubicBezTo>
                <a:cubicBezTo>
                  <a:pt x="197290" y="617400"/>
                  <a:pt x="196062" y="613056"/>
                  <a:pt x="197952" y="609656"/>
                </a:cubicBezTo>
                <a:cubicBezTo>
                  <a:pt x="199840" y="606257"/>
                  <a:pt x="204184" y="605029"/>
                  <a:pt x="207584" y="606918"/>
                </a:cubicBezTo>
                <a:cubicBezTo>
                  <a:pt x="222600" y="615323"/>
                  <a:pt x="236104" y="621744"/>
                  <a:pt x="248476" y="627411"/>
                </a:cubicBezTo>
                <a:cubicBezTo>
                  <a:pt x="252065" y="629016"/>
                  <a:pt x="253575" y="633266"/>
                  <a:pt x="251970" y="636760"/>
                </a:cubicBezTo>
                <a:cubicBezTo>
                  <a:pt x="251026" y="639027"/>
                  <a:pt x="249137" y="640349"/>
                  <a:pt x="247154" y="640821"/>
                </a:cubicBezTo>
                <a:close/>
                <a:moveTo>
                  <a:pt x="324498" y="587558"/>
                </a:moveTo>
                <a:cubicBezTo>
                  <a:pt x="321855" y="588219"/>
                  <a:pt x="318927" y="587180"/>
                  <a:pt x="317133" y="584819"/>
                </a:cubicBezTo>
                <a:cubicBezTo>
                  <a:pt x="306933" y="570842"/>
                  <a:pt x="302211" y="557621"/>
                  <a:pt x="299379" y="549593"/>
                </a:cubicBezTo>
                <a:cubicBezTo>
                  <a:pt x="298528" y="547138"/>
                  <a:pt x="297773" y="545060"/>
                  <a:pt x="297112" y="543644"/>
                </a:cubicBezTo>
                <a:cubicBezTo>
                  <a:pt x="295034" y="540338"/>
                  <a:pt x="295790" y="535522"/>
                  <a:pt x="299095" y="533444"/>
                </a:cubicBezTo>
                <a:cubicBezTo>
                  <a:pt x="302400" y="531367"/>
                  <a:pt x="306556" y="531933"/>
                  <a:pt x="308633" y="535239"/>
                </a:cubicBezTo>
                <a:cubicBezTo>
                  <a:pt x="309010" y="535805"/>
                  <a:pt x="309389" y="536561"/>
                  <a:pt x="309861" y="537411"/>
                </a:cubicBezTo>
                <a:cubicBezTo>
                  <a:pt x="310711" y="539205"/>
                  <a:pt x="311655" y="541661"/>
                  <a:pt x="312788" y="544777"/>
                </a:cubicBezTo>
                <a:cubicBezTo>
                  <a:pt x="315527" y="552521"/>
                  <a:pt x="319682" y="564137"/>
                  <a:pt x="328654" y="576414"/>
                </a:cubicBezTo>
                <a:cubicBezTo>
                  <a:pt x="330921" y="579530"/>
                  <a:pt x="330259" y="583969"/>
                  <a:pt x="327143" y="586330"/>
                </a:cubicBezTo>
                <a:cubicBezTo>
                  <a:pt x="326199" y="586897"/>
                  <a:pt x="325349" y="587369"/>
                  <a:pt x="324498" y="587558"/>
                </a:cubicBezTo>
                <a:close/>
                <a:moveTo>
                  <a:pt x="684026" y="475082"/>
                </a:moveTo>
                <a:cubicBezTo>
                  <a:pt x="683932" y="475082"/>
                  <a:pt x="683837" y="475082"/>
                  <a:pt x="683743" y="475176"/>
                </a:cubicBezTo>
                <a:cubicBezTo>
                  <a:pt x="679870" y="475931"/>
                  <a:pt x="676187" y="473382"/>
                  <a:pt x="675432" y="469510"/>
                </a:cubicBezTo>
                <a:cubicBezTo>
                  <a:pt x="672882" y="456005"/>
                  <a:pt x="670049" y="442595"/>
                  <a:pt x="667027" y="429562"/>
                </a:cubicBezTo>
                <a:lnTo>
                  <a:pt x="665799" y="424462"/>
                </a:lnTo>
                <a:cubicBezTo>
                  <a:pt x="664855" y="420685"/>
                  <a:pt x="667216" y="416813"/>
                  <a:pt x="671088" y="415963"/>
                </a:cubicBezTo>
                <a:cubicBezTo>
                  <a:pt x="671088" y="415963"/>
                  <a:pt x="671088" y="415963"/>
                  <a:pt x="671088" y="415963"/>
                </a:cubicBezTo>
                <a:cubicBezTo>
                  <a:pt x="674866" y="415113"/>
                  <a:pt x="678643" y="417380"/>
                  <a:pt x="679588" y="421252"/>
                </a:cubicBezTo>
                <a:lnTo>
                  <a:pt x="680814" y="426446"/>
                </a:lnTo>
                <a:cubicBezTo>
                  <a:pt x="683932" y="439667"/>
                  <a:pt x="686764" y="453266"/>
                  <a:pt x="689314" y="466960"/>
                </a:cubicBezTo>
                <a:cubicBezTo>
                  <a:pt x="690070" y="470643"/>
                  <a:pt x="687709" y="474231"/>
                  <a:pt x="684026" y="475082"/>
                </a:cubicBezTo>
                <a:close/>
                <a:moveTo>
                  <a:pt x="166692" y="595207"/>
                </a:moveTo>
                <a:cubicBezTo>
                  <a:pt x="164804" y="595679"/>
                  <a:pt x="162631" y="595302"/>
                  <a:pt x="160932" y="594074"/>
                </a:cubicBezTo>
                <a:cubicBezTo>
                  <a:pt x="148560" y="585197"/>
                  <a:pt x="136189" y="575281"/>
                  <a:pt x="124195" y="564704"/>
                </a:cubicBezTo>
                <a:cubicBezTo>
                  <a:pt x="121267" y="562154"/>
                  <a:pt x="120984" y="557621"/>
                  <a:pt x="123628" y="554693"/>
                </a:cubicBezTo>
                <a:cubicBezTo>
                  <a:pt x="126178" y="551765"/>
                  <a:pt x="130711" y="551482"/>
                  <a:pt x="133639" y="554126"/>
                </a:cubicBezTo>
                <a:cubicBezTo>
                  <a:pt x="145255" y="564420"/>
                  <a:pt x="157248" y="573959"/>
                  <a:pt x="169242" y="582647"/>
                </a:cubicBezTo>
                <a:cubicBezTo>
                  <a:pt x="172453" y="584913"/>
                  <a:pt x="173115" y="589352"/>
                  <a:pt x="170847" y="592563"/>
                </a:cubicBezTo>
                <a:cubicBezTo>
                  <a:pt x="169714" y="593885"/>
                  <a:pt x="168298" y="594829"/>
                  <a:pt x="166692" y="595207"/>
                </a:cubicBezTo>
                <a:close/>
                <a:moveTo>
                  <a:pt x="97280" y="534011"/>
                </a:moveTo>
                <a:cubicBezTo>
                  <a:pt x="94919" y="534578"/>
                  <a:pt x="92275" y="533917"/>
                  <a:pt x="90481" y="531933"/>
                </a:cubicBezTo>
                <a:cubicBezTo>
                  <a:pt x="88213" y="529478"/>
                  <a:pt x="85947" y="527023"/>
                  <a:pt x="83586" y="524567"/>
                </a:cubicBezTo>
                <a:cubicBezTo>
                  <a:pt x="75182" y="515407"/>
                  <a:pt x="67248" y="505679"/>
                  <a:pt x="60071" y="495763"/>
                </a:cubicBezTo>
                <a:cubicBezTo>
                  <a:pt x="57804" y="492553"/>
                  <a:pt x="58466" y="488208"/>
                  <a:pt x="61677" y="485847"/>
                </a:cubicBezTo>
                <a:cubicBezTo>
                  <a:pt x="64887" y="483581"/>
                  <a:pt x="69326" y="484242"/>
                  <a:pt x="71593" y="487453"/>
                </a:cubicBezTo>
                <a:cubicBezTo>
                  <a:pt x="78487" y="496897"/>
                  <a:pt x="86041" y="506152"/>
                  <a:pt x="94070" y="515029"/>
                </a:cubicBezTo>
                <a:cubicBezTo>
                  <a:pt x="96336" y="517484"/>
                  <a:pt x="98602" y="519940"/>
                  <a:pt x="100774" y="522301"/>
                </a:cubicBezTo>
                <a:cubicBezTo>
                  <a:pt x="103419" y="525134"/>
                  <a:pt x="103324" y="529667"/>
                  <a:pt x="100491" y="532311"/>
                </a:cubicBezTo>
                <a:cubicBezTo>
                  <a:pt x="99547" y="533161"/>
                  <a:pt x="98413" y="533728"/>
                  <a:pt x="97280" y="534011"/>
                </a:cubicBezTo>
                <a:close/>
                <a:moveTo>
                  <a:pt x="662305" y="384987"/>
                </a:moveTo>
                <a:cubicBezTo>
                  <a:pt x="658716" y="385837"/>
                  <a:pt x="655033" y="383760"/>
                  <a:pt x="653900" y="380171"/>
                </a:cubicBezTo>
                <a:cubicBezTo>
                  <a:pt x="649461" y="365250"/>
                  <a:pt x="644550" y="350612"/>
                  <a:pt x="639357" y="336635"/>
                </a:cubicBezTo>
                <a:cubicBezTo>
                  <a:pt x="638035" y="332952"/>
                  <a:pt x="639923" y="328891"/>
                  <a:pt x="643512" y="327569"/>
                </a:cubicBezTo>
                <a:cubicBezTo>
                  <a:pt x="647195" y="326058"/>
                  <a:pt x="651256" y="328135"/>
                  <a:pt x="652577" y="331724"/>
                </a:cubicBezTo>
                <a:cubicBezTo>
                  <a:pt x="657867" y="345984"/>
                  <a:pt x="662872" y="361000"/>
                  <a:pt x="667405" y="376110"/>
                </a:cubicBezTo>
                <a:cubicBezTo>
                  <a:pt x="668538" y="379888"/>
                  <a:pt x="666366" y="383760"/>
                  <a:pt x="662683" y="384893"/>
                </a:cubicBezTo>
                <a:cubicBezTo>
                  <a:pt x="662588" y="384893"/>
                  <a:pt x="662399" y="384893"/>
                  <a:pt x="662305" y="384987"/>
                </a:cubicBezTo>
                <a:close/>
                <a:moveTo>
                  <a:pt x="43262" y="459027"/>
                </a:moveTo>
                <a:cubicBezTo>
                  <a:pt x="40144" y="459782"/>
                  <a:pt x="36839" y="458366"/>
                  <a:pt x="35328" y="455344"/>
                </a:cubicBezTo>
                <a:cubicBezTo>
                  <a:pt x="28151" y="441367"/>
                  <a:pt x="21919" y="426635"/>
                  <a:pt x="16913" y="411713"/>
                </a:cubicBezTo>
                <a:cubicBezTo>
                  <a:pt x="15685" y="408030"/>
                  <a:pt x="17668" y="403969"/>
                  <a:pt x="21351" y="402742"/>
                </a:cubicBezTo>
                <a:cubicBezTo>
                  <a:pt x="25129" y="401608"/>
                  <a:pt x="29096" y="403497"/>
                  <a:pt x="30324" y="407180"/>
                </a:cubicBezTo>
                <a:cubicBezTo>
                  <a:pt x="35139" y="421535"/>
                  <a:pt x="41089" y="435512"/>
                  <a:pt x="47889" y="448828"/>
                </a:cubicBezTo>
                <a:cubicBezTo>
                  <a:pt x="49683" y="452322"/>
                  <a:pt x="48266" y="456572"/>
                  <a:pt x="44866" y="458366"/>
                </a:cubicBezTo>
                <a:cubicBezTo>
                  <a:pt x="44300" y="458744"/>
                  <a:pt x="43733" y="458932"/>
                  <a:pt x="43262" y="459027"/>
                </a:cubicBezTo>
                <a:close/>
                <a:moveTo>
                  <a:pt x="630101" y="298104"/>
                </a:moveTo>
                <a:cubicBezTo>
                  <a:pt x="626890" y="298859"/>
                  <a:pt x="623491" y="297254"/>
                  <a:pt x="622074" y="294137"/>
                </a:cubicBezTo>
                <a:cubicBezTo>
                  <a:pt x="615747" y="280066"/>
                  <a:pt x="608852" y="266278"/>
                  <a:pt x="601676" y="253151"/>
                </a:cubicBezTo>
                <a:cubicBezTo>
                  <a:pt x="599787" y="249751"/>
                  <a:pt x="601014" y="245407"/>
                  <a:pt x="604509" y="243518"/>
                </a:cubicBezTo>
                <a:cubicBezTo>
                  <a:pt x="607908" y="241630"/>
                  <a:pt x="612253" y="242857"/>
                  <a:pt x="614142" y="246352"/>
                </a:cubicBezTo>
                <a:cubicBezTo>
                  <a:pt x="621508" y="259762"/>
                  <a:pt x="628496" y="273928"/>
                  <a:pt x="635012" y="288377"/>
                </a:cubicBezTo>
                <a:cubicBezTo>
                  <a:pt x="636618" y="291965"/>
                  <a:pt x="635012" y="296121"/>
                  <a:pt x="631423" y="297726"/>
                </a:cubicBezTo>
                <a:cubicBezTo>
                  <a:pt x="630952" y="297821"/>
                  <a:pt x="630479" y="297915"/>
                  <a:pt x="630101" y="298104"/>
                </a:cubicBezTo>
                <a:close/>
                <a:moveTo>
                  <a:pt x="13702" y="371482"/>
                </a:moveTo>
                <a:cubicBezTo>
                  <a:pt x="13608" y="371482"/>
                  <a:pt x="13419" y="371577"/>
                  <a:pt x="13324" y="371577"/>
                </a:cubicBezTo>
                <a:cubicBezTo>
                  <a:pt x="9452" y="372238"/>
                  <a:pt x="5769" y="369688"/>
                  <a:pt x="5108" y="365911"/>
                </a:cubicBezTo>
                <a:cubicBezTo>
                  <a:pt x="2369" y="350517"/>
                  <a:pt x="575" y="334746"/>
                  <a:pt x="8" y="318880"/>
                </a:cubicBezTo>
                <a:cubicBezTo>
                  <a:pt x="-181" y="315008"/>
                  <a:pt x="2936" y="311609"/>
                  <a:pt x="6807" y="311514"/>
                </a:cubicBezTo>
                <a:cubicBezTo>
                  <a:pt x="10680" y="311325"/>
                  <a:pt x="13985" y="314442"/>
                  <a:pt x="14174" y="318314"/>
                </a:cubicBezTo>
                <a:cubicBezTo>
                  <a:pt x="14741" y="333518"/>
                  <a:pt x="16440" y="348723"/>
                  <a:pt x="19085" y="363361"/>
                </a:cubicBezTo>
                <a:cubicBezTo>
                  <a:pt x="19745" y="367044"/>
                  <a:pt x="17385" y="370633"/>
                  <a:pt x="13702" y="371482"/>
                </a:cubicBezTo>
                <a:close/>
                <a:moveTo>
                  <a:pt x="585526" y="216887"/>
                </a:moveTo>
                <a:cubicBezTo>
                  <a:pt x="582694" y="217548"/>
                  <a:pt x="579671" y="216415"/>
                  <a:pt x="577972" y="213865"/>
                </a:cubicBezTo>
                <a:cubicBezTo>
                  <a:pt x="569472" y="201116"/>
                  <a:pt x="560405" y="188744"/>
                  <a:pt x="550962" y="177128"/>
                </a:cubicBezTo>
                <a:cubicBezTo>
                  <a:pt x="548507" y="174106"/>
                  <a:pt x="548979" y="169668"/>
                  <a:pt x="552001" y="167118"/>
                </a:cubicBezTo>
                <a:cubicBezTo>
                  <a:pt x="555023" y="164662"/>
                  <a:pt x="559461" y="165135"/>
                  <a:pt x="562011" y="168157"/>
                </a:cubicBezTo>
                <a:cubicBezTo>
                  <a:pt x="571739" y="180150"/>
                  <a:pt x="581088" y="192805"/>
                  <a:pt x="589871" y="206026"/>
                </a:cubicBezTo>
                <a:cubicBezTo>
                  <a:pt x="592043" y="209332"/>
                  <a:pt x="591192" y="213676"/>
                  <a:pt x="587887" y="215848"/>
                </a:cubicBezTo>
                <a:cubicBezTo>
                  <a:pt x="587132" y="216320"/>
                  <a:pt x="586283" y="216698"/>
                  <a:pt x="585526" y="216887"/>
                </a:cubicBezTo>
                <a:close/>
                <a:moveTo>
                  <a:pt x="10114" y="279122"/>
                </a:moveTo>
                <a:cubicBezTo>
                  <a:pt x="9357" y="279311"/>
                  <a:pt x="8602" y="279311"/>
                  <a:pt x="7753" y="279216"/>
                </a:cubicBezTo>
                <a:cubicBezTo>
                  <a:pt x="3880" y="278838"/>
                  <a:pt x="1047" y="275344"/>
                  <a:pt x="1425" y="271472"/>
                </a:cubicBezTo>
                <a:cubicBezTo>
                  <a:pt x="2464" y="260990"/>
                  <a:pt x="6336" y="232280"/>
                  <a:pt x="11529" y="223403"/>
                </a:cubicBezTo>
                <a:lnTo>
                  <a:pt x="11436" y="223309"/>
                </a:lnTo>
                <a:lnTo>
                  <a:pt x="21446" y="205932"/>
                </a:lnTo>
                <a:cubicBezTo>
                  <a:pt x="23429" y="202532"/>
                  <a:pt x="27774" y="201399"/>
                  <a:pt x="31079" y="203288"/>
                </a:cubicBezTo>
                <a:cubicBezTo>
                  <a:pt x="34478" y="205271"/>
                  <a:pt x="35612" y="209615"/>
                  <a:pt x="33723" y="212920"/>
                </a:cubicBezTo>
                <a:lnTo>
                  <a:pt x="23429" y="230864"/>
                </a:lnTo>
                <a:cubicBezTo>
                  <a:pt x="22106" y="234169"/>
                  <a:pt x="17857" y="249374"/>
                  <a:pt x="15591" y="272794"/>
                </a:cubicBezTo>
                <a:cubicBezTo>
                  <a:pt x="15213" y="276005"/>
                  <a:pt x="12946" y="278461"/>
                  <a:pt x="10114" y="279122"/>
                </a:cubicBezTo>
                <a:close/>
                <a:moveTo>
                  <a:pt x="527070" y="145114"/>
                </a:moveTo>
                <a:cubicBezTo>
                  <a:pt x="524803" y="145680"/>
                  <a:pt x="522253" y="145019"/>
                  <a:pt x="520458" y="143225"/>
                </a:cubicBezTo>
                <a:cubicBezTo>
                  <a:pt x="509692" y="132459"/>
                  <a:pt x="498265" y="122165"/>
                  <a:pt x="486555" y="112816"/>
                </a:cubicBezTo>
                <a:cubicBezTo>
                  <a:pt x="483534" y="110360"/>
                  <a:pt x="483061" y="105922"/>
                  <a:pt x="485516" y="102900"/>
                </a:cubicBezTo>
                <a:cubicBezTo>
                  <a:pt x="487972" y="99878"/>
                  <a:pt x="492410" y="99405"/>
                  <a:pt x="495433" y="101861"/>
                </a:cubicBezTo>
                <a:cubicBezTo>
                  <a:pt x="507520" y="111588"/>
                  <a:pt x="519325" y="122165"/>
                  <a:pt x="530469" y="133309"/>
                </a:cubicBezTo>
                <a:cubicBezTo>
                  <a:pt x="533208" y="136047"/>
                  <a:pt x="533208" y="140581"/>
                  <a:pt x="530469" y="143319"/>
                </a:cubicBezTo>
                <a:cubicBezTo>
                  <a:pt x="529525" y="144264"/>
                  <a:pt x="528297" y="144830"/>
                  <a:pt x="527070" y="145114"/>
                </a:cubicBezTo>
                <a:close/>
                <a:moveTo>
                  <a:pt x="455013" y="87128"/>
                </a:moveTo>
                <a:cubicBezTo>
                  <a:pt x="453218" y="87506"/>
                  <a:pt x="451235" y="87317"/>
                  <a:pt x="449629" y="86184"/>
                </a:cubicBezTo>
                <a:cubicBezTo>
                  <a:pt x="436975" y="78062"/>
                  <a:pt x="423564" y="70602"/>
                  <a:pt x="409966" y="63802"/>
                </a:cubicBezTo>
                <a:cubicBezTo>
                  <a:pt x="406472" y="62102"/>
                  <a:pt x="405055" y="57852"/>
                  <a:pt x="406755" y="54358"/>
                </a:cubicBezTo>
                <a:cubicBezTo>
                  <a:pt x="408454" y="50864"/>
                  <a:pt x="412705" y="49447"/>
                  <a:pt x="416199" y="51147"/>
                </a:cubicBezTo>
                <a:cubicBezTo>
                  <a:pt x="430270" y="58136"/>
                  <a:pt x="444152" y="65880"/>
                  <a:pt x="457185" y="74190"/>
                </a:cubicBezTo>
                <a:cubicBezTo>
                  <a:pt x="460490" y="76268"/>
                  <a:pt x="461434" y="80707"/>
                  <a:pt x="459357" y="84012"/>
                </a:cubicBezTo>
                <a:cubicBezTo>
                  <a:pt x="458318" y="85712"/>
                  <a:pt x="456712" y="86751"/>
                  <a:pt x="455013" y="87128"/>
                </a:cubicBezTo>
                <a:close/>
                <a:moveTo>
                  <a:pt x="52327" y="176184"/>
                </a:moveTo>
                <a:cubicBezTo>
                  <a:pt x="50627" y="176562"/>
                  <a:pt x="48833" y="176373"/>
                  <a:pt x="47133" y="175428"/>
                </a:cubicBezTo>
                <a:cubicBezTo>
                  <a:pt x="43733" y="173445"/>
                  <a:pt x="42600" y="169101"/>
                  <a:pt x="44489" y="165796"/>
                </a:cubicBezTo>
                <a:lnTo>
                  <a:pt x="67626" y="125659"/>
                </a:lnTo>
                <a:cubicBezTo>
                  <a:pt x="69609" y="122259"/>
                  <a:pt x="73954" y="121126"/>
                  <a:pt x="77259" y="123015"/>
                </a:cubicBezTo>
                <a:cubicBezTo>
                  <a:pt x="80659" y="124998"/>
                  <a:pt x="81792" y="129342"/>
                  <a:pt x="79904" y="132648"/>
                </a:cubicBezTo>
                <a:lnTo>
                  <a:pt x="56766" y="172878"/>
                </a:lnTo>
                <a:cubicBezTo>
                  <a:pt x="55822" y="174578"/>
                  <a:pt x="54121" y="175806"/>
                  <a:pt x="52327" y="176184"/>
                </a:cubicBezTo>
                <a:close/>
                <a:moveTo>
                  <a:pt x="372096" y="46142"/>
                </a:moveTo>
                <a:cubicBezTo>
                  <a:pt x="370774" y="46425"/>
                  <a:pt x="369357" y="46425"/>
                  <a:pt x="368034" y="45859"/>
                </a:cubicBezTo>
                <a:cubicBezTo>
                  <a:pt x="354058" y="40665"/>
                  <a:pt x="339420" y="36037"/>
                  <a:pt x="324498" y="32165"/>
                </a:cubicBezTo>
                <a:cubicBezTo>
                  <a:pt x="320722" y="31126"/>
                  <a:pt x="318454" y="27254"/>
                  <a:pt x="319494" y="23477"/>
                </a:cubicBezTo>
                <a:cubicBezTo>
                  <a:pt x="320533" y="19699"/>
                  <a:pt x="324404" y="17433"/>
                  <a:pt x="328182" y="18472"/>
                </a:cubicBezTo>
                <a:cubicBezTo>
                  <a:pt x="343575" y="22533"/>
                  <a:pt x="358591" y="27254"/>
                  <a:pt x="372945" y="32637"/>
                </a:cubicBezTo>
                <a:cubicBezTo>
                  <a:pt x="376629" y="33960"/>
                  <a:pt x="378518" y="38115"/>
                  <a:pt x="377101" y="41703"/>
                </a:cubicBezTo>
                <a:cubicBezTo>
                  <a:pt x="376251" y="44064"/>
                  <a:pt x="374362" y="45670"/>
                  <a:pt x="372096" y="46142"/>
                </a:cubicBezTo>
                <a:close/>
                <a:moveTo>
                  <a:pt x="98508" y="95817"/>
                </a:moveTo>
                <a:cubicBezTo>
                  <a:pt x="96808" y="96195"/>
                  <a:pt x="95014" y="96006"/>
                  <a:pt x="93313" y="95061"/>
                </a:cubicBezTo>
                <a:cubicBezTo>
                  <a:pt x="89914" y="93078"/>
                  <a:pt x="88781" y="88734"/>
                  <a:pt x="90669" y="85429"/>
                </a:cubicBezTo>
                <a:lnTo>
                  <a:pt x="113807" y="45198"/>
                </a:lnTo>
                <a:cubicBezTo>
                  <a:pt x="115790" y="41798"/>
                  <a:pt x="120134" y="40665"/>
                  <a:pt x="123440" y="42553"/>
                </a:cubicBezTo>
                <a:cubicBezTo>
                  <a:pt x="126839" y="44537"/>
                  <a:pt x="127973" y="48881"/>
                  <a:pt x="126083" y="52186"/>
                </a:cubicBezTo>
                <a:lnTo>
                  <a:pt x="102946" y="92417"/>
                </a:lnTo>
                <a:cubicBezTo>
                  <a:pt x="102002" y="94211"/>
                  <a:pt x="100396" y="95345"/>
                  <a:pt x="98508" y="95817"/>
                </a:cubicBezTo>
                <a:close/>
                <a:moveTo>
                  <a:pt x="282663" y="22533"/>
                </a:moveTo>
                <a:cubicBezTo>
                  <a:pt x="281812" y="22721"/>
                  <a:pt x="280773" y="22816"/>
                  <a:pt x="279829" y="22627"/>
                </a:cubicBezTo>
                <a:cubicBezTo>
                  <a:pt x="265192" y="20077"/>
                  <a:pt x="249893" y="18094"/>
                  <a:pt x="234500" y="16677"/>
                </a:cubicBezTo>
                <a:cubicBezTo>
                  <a:pt x="230627" y="16300"/>
                  <a:pt x="227699" y="12900"/>
                  <a:pt x="228077" y="8933"/>
                </a:cubicBezTo>
                <a:cubicBezTo>
                  <a:pt x="228455" y="5061"/>
                  <a:pt x="231855" y="2134"/>
                  <a:pt x="235821" y="2512"/>
                </a:cubicBezTo>
                <a:cubicBezTo>
                  <a:pt x="251687" y="3928"/>
                  <a:pt x="267269" y="6006"/>
                  <a:pt x="282285" y="8556"/>
                </a:cubicBezTo>
                <a:cubicBezTo>
                  <a:pt x="286157" y="9217"/>
                  <a:pt x="288707" y="12900"/>
                  <a:pt x="288045" y="16772"/>
                </a:cubicBezTo>
                <a:cubicBezTo>
                  <a:pt x="287574" y="19699"/>
                  <a:pt x="285401" y="21871"/>
                  <a:pt x="282663" y="22533"/>
                </a:cubicBezTo>
                <a:close/>
                <a:moveTo>
                  <a:pt x="190585" y="14033"/>
                </a:moveTo>
                <a:cubicBezTo>
                  <a:pt x="190018" y="14127"/>
                  <a:pt x="189452" y="14222"/>
                  <a:pt x="188790" y="14222"/>
                </a:cubicBezTo>
                <a:cubicBezTo>
                  <a:pt x="175192" y="13939"/>
                  <a:pt x="161121" y="14033"/>
                  <a:pt x="146955" y="14600"/>
                </a:cubicBezTo>
                <a:cubicBezTo>
                  <a:pt x="144783" y="15922"/>
                  <a:pt x="141949" y="16111"/>
                  <a:pt x="139588" y="14789"/>
                </a:cubicBezTo>
                <a:cubicBezTo>
                  <a:pt x="136189" y="12805"/>
                  <a:pt x="135056" y="8461"/>
                  <a:pt x="136944" y="5156"/>
                </a:cubicBezTo>
                <a:lnTo>
                  <a:pt x="139494" y="812"/>
                </a:lnTo>
                <a:lnTo>
                  <a:pt x="143366" y="623"/>
                </a:lnTo>
                <a:cubicBezTo>
                  <a:pt x="158854" y="-38"/>
                  <a:pt x="174153" y="-133"/>
                  <a:pt x="188980" y="151"/>
                </a:cubicBezTo>
                <a:cubicBezTo>
                  <a:pt x="192852" y="245"/>
                  <a:pt x="195968" y="3456"/>
                  <a:pt x="195873" y="7422"/>
                </a:cubicBezTo>
                <a:cubicBezTo>
                  <a:pt x="195968" y="10539"/>
                  <a:pt x="193607" y="13278"/>
                  <a:pt x="190585" y="14033"/>
                </a:cubicBezTo>
                <a:close/>
              </a:path>
            </a:pathLst>
          </a:custGeom>
          <a:solidFill>
            <a:srgbClr val="BDD0FB"/>
          </a:solidFill>
          <a:ln w="9444" cap="flat">
            <a:noFill/>
            <a:prstDash val="solid"/>
            <a:miter/>
          </a:ln>
        </p:spPr>
        <p:txBody>
          <a:bodyPr rtlCol="0" anchor="ctr"/>
          <a:lstStyle/>
          <a:p>
            <a:endParaRPr lang="zh-CN" altLang="en-US" sz="1800"/>
          </a:p>
        </p:txBody>
      </p:sp>
      <p:sp>
        <p:nvSpPr>
          <p:cNvPr id="688" name="任意多边形: 形状 687"/>
          <p:cNvSpPr/>
          <p:nvPr userDrawn="1">
            <p:custDataLst>
              <p:tags r:id="rId123"/>
            </p:custDataLst>
          </p:nvPr>
        </p:nvSpPr>
        <p:spPr>
          <a:xfrm rot="5757530">
            <a:off x="7242175" y="5339715"/>
            <a:ext cx="248285" cy="232410"/>
          </a:xfrm>
          <a:custGeom>
            <a:avLst/>
            <a:gdLst>
              <a:gd name="connsiteX0" fmla="*/ 4504 w 448175"/>
              <a:gd name="connsiteY0" fmla="*/ 58552 h 419401"/>
              <a:gd name="connsiteX1" fmla="*/ 111597 w 448175"/>
              <a:gd name="connsiteY1" fmla="*/ 304375 h 419401"/>
              <a:gd name="connsiteX2" fmla="*/ 448175 w 448175"/>
              <a:gd name="connsiteY2" fmla="*/ 419401 h 419401"/>
              <a:gd name="connsiteX3" fmla="*/ 47285 w 448175"/>
              <a:gd name="connsiteY3" fmla="*/ 0 h 419401"/>
              <a:gd name="connsiteX4" fmla="*/ 4504 w 448175"/>
              <a:gd name="connsiteY4" fmla="*/ 58552 h 419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175" h="419401">
                <a:moveTo>
                  <a:pt x="4504" y="58552"/>
                </a:moveTo>
                <a:cubicBezTo>
                  <a:pt x="4504" y="58552"/>
                  <a:pt x="-33555" y="260461"/>
                  <a:pt x="111597" y="304375"/>
                </a:cubicBezTo>
                <a:cubicBezTo>
                  <a:pt x="256843" y="348289"/>
                  <a:pt x="414178" y="356600"/>
                  <a:pt x="448175" y="419401"/>
                </a:cubicBezTo>
                <a:cubicBezTo>
                  <a:pt x="448175" y="419401"/>
                  <a:pt x="446380" y="17660"/>
                  <a:pt x="47285" y="0"/>
                </a:cubicBezTo>
                <a:lnTo>
                  <a:pt x="4504" y="58552"/>
                </a:lnTo>
                <a:close/>
              </a:path>
            </a:pathLst>
          </a:custGeom>
          <a:solidFill>
            <a:schemeClr val="accent2"/>
          </a:solidFill>
          <a:ln w="9444" cap="flat">
            <a:noFill/>
            <a:prstDash val="solid"/>
            <a:miter/>
          </a:ln>
        </p:spPr>
        <p:txBody>
          <a:bodyPr rtlCol="0" anchor="ctr"/>
          <a:lstStyle/>
          <a:p>
            <a:endParaRPr lang="zh-CN" altLang="en-US" sz="1800"/>
          </a:p>
        </p:txBody>
      </p:sp>
      <p:sp>
        <p:nvSpPr>
          <p:cNvPr id="689" name="任意多边形: 形状 688"/>
          <p:cNvSpPr/>
          <p:nvPr userDrawn="1">
            <p:custDataLst>
              <p:tags r:id="rId124"/>
            </p:custDataLst>
          </p:nvPr>
        </p:nvSpPr>
        <p:spPr>
          <a:xfrm rot="5757530">
            <a:off x="7222490" y="5027295"/>
            <a:ext cx="264160" cy="311150"/>
          </a:xfrm>
          <a:custGeom>
            <a:avLst/>
            <a:gdLst>
              <a:gd name="connsiteX0" fmla="*/ 76837 w 476027"/>
              <a:gd name="connsiteY0" fmla="*/ 0 h 561303"/>
              <a:gd name="connsiteX1" fmla="*/ 7047 w 476027"/>
              <a:gd name="connsiteY1" fmla="*/ 231469 h 561303"/>
              <a:gd name="connsiteX2" fmla="*/ 460257 w 476027"/>
              <a:gd name="connsiteY2" fmla="*/ 560681 h 561303"/>
              <a:gd name="connsiteX3" fmla="*/ 465357 w 476027"/>
              <a:gd name="connsiteY3" fmla="*/ 559737 h 561303"/>
              <a:gd name="connsiteX4" fmla="*/ 473951 w 476027"/>
              <a:gd name="connsiteY4" fmla="*/ 513651 h 561303"/>
              <a:gd name="connsiteX5" fmla="*/ 338998 w 476027"/>
              <a:gd name="connsiteY5" fmla="*/ 146757 h 561303"/>
              <a:gd name="connsiteX6" fmla="*/ 76837 w 476027"/>
              <a:gd name="connsiteY6" fmla="*/ 0 h 56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027" h="561303">
                <a:moveTo>
                  <a:pt x="76837" y="0"/>
                </a:moveTo>
                <a:cubicBezTo>
                  <a:pt x="76837" y="0"/>
                  <a:pt x="-27611" y="172539"/>
                  <a:pt x="7047" y="231469"/>
                </a:cubicBezTo>
                <a:cubicBezTo>
                  <a:pt x="40006" y="287471"/>
                  <a:pt x="422954" y="536505"/>
                  <a:pt x="460257" y="560681"/>
                </a:cubicBezTo>
                <a:cubicBezTo>
                  <a:pt x="461957" y="561814"/>
                  <a:pt x="464129" y="561342"/>
                  <a:pt x="465357" y="559737"/>
                </a:cubicBezTo>
                <a:cubicBezTo>
                  <a:pt x="475368" y="546610"/>
                  <a:pt x="478578" y="529516"/>
                  <a:pt x="473951" y="513651"/>
                </a:cubicBezTo>
                <a:cubicBezTo>
                  <a:pt x="451380" y="437061"/>
                  <a:pt x="382063" y="208992"/>
                  <a:pt x="338998" y="146757"/>
                </a:cubicBezTo>
                <a:cubicBezTo>
                  <a:pt x="286963" y="71679"/>
                  <a:pt x="76837" y="0"/>
                  <a:pt x="76837" y="0"/>
                </a:cubicBezTo>
                <a:close/>
              </a:path>
            </a:pathLst>
          </a:custGeom>
          <a:solidFill>
            <a:schemeClr val="accent2"/>
          </a:solidFill>
          <a:ln w="9444" cap="flat">
            <a:noFill/>
            <a:prstDash val="solid"/>
            <a:miter/>
          </a:ln>
        </p:spPr>
        <p:txBody>
          <a:bodyPr rtlCol="0" anchor="ctr"/>
          <a:lstStyle/>
          <a:p>
            <a:endParaRPr lang="zh-CN" altLang="en-US" sz="1800"/>
          </a:p>
        </p:txBody>
      </p:sp>
      <p:sp>
        <p:nvSpPr>
          <p:cNvPr id="690" name="任意多边形: 形状 689"/>
          <p:cNvSpPr/>
          <p:nvPr userDrawn="1">
            <p:custDataLst>
              <p:tags r:id="rId125"/>
            </p:custDataLst>
          </p:nvPr>
        </p:nvSpPr>
        <p:spPr>
          <a:xfrm rot="5757530">
            <a:off x="7284720" y="5043170"/>
            <a:ext cx="179070" cy="220345"/>
          </a:xfrm>
          <a:custGeom>
            <a:avLst/>
            <a:gdLst>
              <a:gd name="connsiteX0" fmla="*/ 319875 w 323394"/>
              <a:gd name="connsiteY0" fmla="*/ 397344 h 397468"/>
              <a:gd name="connsiteX1" fmla="*/ 316191 w 323394"/>
              <a:gd name="connsiteY1" fmla="*/ 396683 h 397468"/>
              <a:gd name="connsiteX2" fmla="*/ 19844 w 323394"/>
              <a:gd name="connsiteY2" fmla="*/ 191562 h 397468"/>
              <a:gd name="connsiteX3" fmla="*/ 1145 w 323394"/>
              <a:gd name="connsiteY3" fmla="*/ 142077 h 397468"/>
              <a:gd name="connsiteX4" fmla="*/ 46380 w 323394"/>
              <a:gd name="connsiteY4" fmla="*/ 2685 h 397468"/>
              <a:gd name="connsiteX5" fmla="*/ 52519 w 323394"/>
              <a:gd name="connsiteY5" fmla="*/ 419 h 397468"/>
              <a:gd name="connsiteX6" fmla="*/ 54785 w 323394"/>
              <a:gd name="connsiteY6" fmla="*/ 6557 h 397468"/>
              <a:gd name="connsiteX7" fmla="*/ 10211 w 323394"/>
              <a:gd name="connsiteY7" fmla="*/ 144060 h 397468"/>
              <a:gd name="connsiteX8" fmla="*/ 25321 w 323394"/>
              <a:gd name="connsiteY8" fmla="*/ 184007 h 397468"/>
              <a:gd name="connsiteX9" fmla="*/ 321385 w 323394"/>
              <a:gd name="connsiteY9" fmla="*/ 388939 h 397468"/>
              <a:gd name="connsiteX10" fmla="*/ 322613 w 323394"/>
              <a:gd name="connsiteY10" fmla="*/ 395360 h 397468"/>
              <a:gd name="connsiteX11" fmla="*/ 319875 w 323394"/>
              <a:gd name="connsiteY11" fmla="*/ 397344 h 39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394" h="397468">
                <a:moveTo>
                  <a:pt x="319875" y="397344"/>
                </a:moveTo>
                <a:cubicBezTo>
                  <a:pt x="318647" y="397627"/>
                  <a:pt x="317325" y="397438"/>
                  <a:pt x="316191" y="396683"/>
                </a:cubicBezTo>
                <a:cubicBezTo>
                  <a:pt x="314113" y="395266"/>
                  <a:pt x="106727" y="255308"/>
                  <a:pt x="19844" y="191562"/>
                </a:cubicBezTo>
                <a:cubicBezTo>
                  <a:pt x="4356" y="180230"/>
                  <a:pt x="-3011" y="160775"/>
                  <a:pt x="1145" y="142077"/>
                </a:cubicBezTo>
                <a:cubicBezTo>
                  <a:pt x="9078" y="106096"/>
                  <a:pt x="23338" y="52643"/>
                  <a:pt x="46380" y="2685"/>
                </a:cubicBezTo>
                <a:cubicBezTo>
                  <a:pt x="47419" y="325"/>
                  <a:pt x="50158" y="-620"/>
                  <a:pt x="52519" y="419"/>
                </a:cubicBezTo>
                <a:cubicBezTo>
                  <a:pt x="54880" y="1458"/>
                  <a:pt x="55824" y="4291"/>
                  <a:pt x="54785" y="6557"/>
                </a:cubicBezTo>
                <a:cubicBezTo>
                  <a:pt x="30892" y="58310"/>
                  <a:pt x="16632" y="114878"/>
                  <a:pt x="10211" y="144060"/>
                </a:cubicBezTo>
                <a:cubicBezTo>
                  <a:pt x="6906" y="159170"/>
                  <a:pt x="12855" y="174847"/>
                  <a:pt x="25321" y="184007"/>
                </a:cubicBezTo>
                <a:cubicBezTo>
                  <a:pt x="112110" y="247659"/>
                  <a:pt x="319307" y="387522"/>
                  <a:pt x="321385" y="388939"/>
                </a:cubicBezTo>
                <a:cubicBezTo>
                  <a:pt x="323463" y="390355"/>
                  <a:pt x="324029" y="393283"/>
                  <a:pt x="322613" y="395360"/>
                </a:cubicBezTo>
                <a:cubicBezTo>
                  <a:pt x="321952" y="396399"/>
                  <a:pt x="321008" y="397060"/>
                  <a:pt x="319875" y="397344"/>
                </a:cubicBezTo>
                <a:close/>
              </a:path>
            </a:pathLst>
          </a:custGeom>
          <a:solidFill>
            <a:srgbClr val="FFFFFF">
              <a:alpha val="61000"/>
            </a:srgbClr>
          </a:solidFill>
          <a:ln w="9444" cap="flat">
            <a:noFill/>
            <a:prstDash val="solid"/>
            <a:miter/>
          </a:ln>
        </p:spPr>
        <p:txBody>
          <a:bodyPr rtlCol="0" anchor="ctr"/>
          <a:lstStyle/>
          <a:p>
            <a:endParaRPr lang="zh-CN" altLang="en-US" sz="1800"/>
          </a:p>
        </p:txBody>
      </p:sp>
      <p:sp>
        <p:nvSpPr>
          <p:cNvPr id="691" name="任意多边形: 形状 690"/>
          <p:cNvSpPr/>
          <p:nvPr userDrawn="1">
            <p:custDataLst>
              <p:tags r:id="rId126"/>
            </p:custDataLst>
          </p:nvPr>
        </p:nvSpPr>
        <p:spPr>
          <a:xfrm rot="5757530">
            <a:off x="7477760" y="5357495"/>
            <a:ext cx="356235" cy="209550"/>
          </a:xfrm>
          <a:custGeom>
            <a:avLst/>
            <a:gdLst>
              <a:gd name="connsiteX0" fmla="*/ 0 w 642570"/>
              <a:gd name="connsiteY0" fmla="*/ 129335 h 378477"/>
              <a:gd name="connsiteX1" fmla="*/ 205215 w 642570"/>
              <a:gd name="connsiteY1" fmla="*/ 1560 h 378477"/>
              <a:gd name="connsiteX2" fmla="*/ 641332 w 642570"/>
              <a:gd name="connsiteY2" fmla="*/ 353060 h 378477"/>
              <a:gd name="connsiteX3" fmla="*/ 641803 w 642570"/>
              <a:gd name="connsiteY3" fmla="*/ 358160 h 378477"/>
              <a:gd name="connsiteX4" fmla="*/ 599589 w 642570"/>
              <a:gd name="connsiteY4" fmla="*/ 378464 h 378477"/>
              <a:gd name="connsiteX5" fmla="*/ 210220 w 642570"/>
              <a:gd name="connsiteY5" fmla="*/ 343994 h 378477"/>
              <a:gd name="connsiteX6" fmla="*/ 0 w 642570"/>
              <a:gd name="connsiteY6" fmla="*/ 129335 h 378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570" h="378477">
                <a:moveTo>
                  <a:pt x="0" y="129335"/>
                </a:moveTo>
                <a:cubicBezTo>
                  <a:pt x="0" y="129335"/>
                  <a:pt x="139297" y="-16572"/>
                  <a:pt x="205215" y="1560"/>
                </a:cubicBezTo>
                <a:cubicBezTo>
                  <a:pt x="267922" y="18748"/>
                  <a:pt x="608278" y="323406"/>
                  <a:pt x="641332" y="353060"/>
                </a:cubicBezTo>
                <a:cubicBezTo>
                  <a:pt x="642842" y="354382"/>
                  <a:pt x="642936" y="356649"/>
                  <a:pt x="641803" y="358160"/>
                </a:cubicBezTo>
                <a:cubicBezTo>
                  <a:pt x="631793" y="371287"/>
                  <a:pt x="616116" y="378842"/>
                  <a:pt x="599589" y="378464"/>
                </a:cubicBezTo>
                <a:cubicBezTo>
                  <a:pt x="519789" y="376670"/>
                  <a:pt x="281520" y="369303"/>
                  <a:pt x="210220" y="343994"/>
                </a:cubicBezTo>
                <a:cubicBezTo>
                  <a:pt x="124092" y="313396"/>
                  <a:pt x="0" y="129335"/>
                  <a:pt x="0" y="129335"/>
                </a:cubicBezTo>
                <a:close/>
              </a:path>
            </a:pathLst>
          </a:custGeom>
          <a:solidFill>
            <a:schemeClr val="accent2"/>
          </a:solidFill>
          <a:ln w="9444" cap="flat">
            <a:noFill/>
            <a:prstDash val="solid"/>
            <a:miter/>
          </a:ln>
        </p:spPr>
        <p:txBody>
          <a:bodyPr rtlCol="0" anchor="ctr"/>
          <a:lstStyle/>
          <a:p>
            <a:endParaRPr lang="zh-CN" altLang="en-US" sz="1800"/>
          </a:p>
        </p:txBody>
      </p:sp>
      <p:sp>
        <p:nvSpPr>
          <p:cNvPr id="692" name="任意多边形: 形状 691"/>
          <p:cNvSpPr/>
          <p:nvPr userDrawn="1">
            <p:custDataLst>
              <p:tags r:id="rId127"/>
            </p:custDataLst>
          </p:nvPr>
        </p:nvSpPr>
        <p:spPr>
          <a:xfrm rot="5757530">
            <a:off x="7557135" y="5370195"/>
            <a:ext cx="251460" cy="139065"/>
          </a:xfrm>
          <a:custGeom>
            <a:avLst/>
            <a:gdLst>
              <a:gd name="connsiteX0" fmla="*/ 450321 w 453932"/>
              <a:gd name="connsiteY0" fmla="*/ 251107 h 251210"/>
              <a:gd name="connsiteX1" fmla="*/ 446261 w 453932"/>
              <a:gd name="connsiteY1" fmla="*/ 250069 h 251210"/>
              <a:gd name="connsiteX2" fmla="*/ 171161 w 453932"/>
              <a:gd name="connsiteY2" fmla="*/ 17844 h 251210"/>
              <a:gd name="connsiteX3" fmla="*/ 128664 w 453932"/>
              <a:gd name="connsiteY3" fmla="*/ 13689 h 251210"/>
              <a:gd name="connsiteX4" fmla="*/ 7593 w 453932"/>
              <a:gd name="connsiteY4" fmla="*/ 92640 h 251210"/>
              <a:gd name="connsiteX5" fmla="*/ 1078 w 453932"/>
              <a:gd name="connsiteY5" fmla="*/ 92073 h 251210"/>
              <a:gd name="connsiteX6" fmla="*/ 1644 w 453932"/>
              <a:gd name="connsiteY6" fmla="*/ 85557 h 251210"/>
              <a:gd name="connsiteX7" fmla="*/ 124319 w 453932"/>
              <a:gd name="connsiteY7" fmla="*/ 5473 h 251210"/>
              <a:gd name="connsiteX8" fmla="*/ 176922 w 453932"/>
              <a:gd name="connsiteY8" fmla="*/ 10573 h 251210"/>
              <a:gd name="connsiteX9" fmla="*/ 452304 w 453932"/>
              <a:gd name="connsiteY9" fmla="*/ 243080 h 251210"/>
              <a:gd name="connsiteX10" fmla="*/ 452776 w 453932"/>
              <a:gd name="connsiteY10" fmla="*/ 249596 h 251210"/>
              <a:gd name="connsiteX11" fmla="*/ 450321 w 453932"/>
              <a:gd name="connsiteY11" fmla="*/ 251107 h 251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3932" h="251210">
                <a:moveTo>
                  <a:pt x="450321" y="251107"/>
                </a:moveTo>
                <a:cubicBezTo>
                  <a:pt x="448904" y="251391"/>
                  <a:pt x="447394" y="251107"/>
                  <a:pt x="446261" y="250069"/>
                </a:cubicBezTo>
                <a:cubicBezTo>
                  <a:pt x="444371" y="248463"/>
                  <a:pt x="255211" y="84990"/>
                  <a:pt x="171161" y="17844"/>
                </a:cubicBezTo>
                <a:cubicBezTo>
                  <a:pt x="159073" y="8117"/>
                  <a:pt x="142357" y="6512"/>
                  <a:pt x="128664" y="13689"/>
                </a:cubicBezTo>
                <a:cubicBezTo>
                  <a:pt x="102221" y="27477"/>
                  <a:pt x="51318" y="56092"/>
                  <a:pt x="7593" y="92640"/>
                </a:cubicBezTo>
                <a:cubicBezTo>
                  <a:pt x="5611" y="94340"/>
                  <a:pt x="2682" y="94056"/>
                  <a:pt x="1078" y="92073"/>
                </a:cubicBezTo>
                <a:cubicBezTo>
                  <a:pt x="-528" y="90090"/>
                  <a:pt x="-339" y="87162"/>
                  <a:pt x="1644" y="85557"/>
                </a:cubicBezTo>
                <a:cubicBezTo>
                  <a:pt x="46030" y="48443"/>
                  <a:pt x="97593" y="19450"/>
                  <a:pt x="124319" y="5473"/>
                </a:cubicBezTo>
                <a:cubicBezTo>
                  <a:pt x="141318" y="-3404"/>
                  <a:pt x="162000" y="-1327"/>
                  <a:pt x="176922" y="10573"/>
                </a:cubicBezTo>
                <a:cubicBezTo>
                  <a:pt x="261160" y="77813"/>
                  <a:pt x="450415" y="241380"/>
                  <a:pt x="452304" y="243080"/>
                </a:cubicBezTo>
                <a:cubicBezTo>
                  <a:pt x="454288" y="244780"/>
                  <a:pt x="454477" y="247708"/>
                  <a:pt x="452776" y="249596"/>
                </a:cubicBezTo>
                <a:cubicBezTo>
                  <a:pt x="452116" y="250446"/>
                  <a:pt x="451170" y="250919"/>
                  <a:pt x="450321" y="251107"/>
                </a:cubicBezTo>
                <a:close/>
              </a:path>
            </a:pathLst>
          </a:custGeom>
          <a:solidFill>
            <a:srgbClr val="FFFFFF">
              <a:alpha val="61000"/>
            </a:srgbClr>
          </a:solidFill>
          <a:ln w="9444" cap="flat">
            <a:noFill/>
            <a:prstDash val="solid"/>
            <a:miter/>
          </a:ln>
        </p:spPr>
        <p:txBody>
          <a:bodyPr rtlCol="0" anchor="ctr"/>
          <a:lstStyle/>
          <a:p>
            <a:endParaRPr lang="zh-CN" altLang="en-US" sz="1800"/>
          </a:p>
        </p:txBody>
      </p:sp>
      <p:sp>
        <p:nvSpPr>
          <p:cNvPr id="693" name="任意多边形: 形状 692"/>
          <p:cNvSpPr/>
          <p:nvPr userDrawn="1">
            <p:custDataLst>
              <p:tags r:id="rId128"/>
            </p:custDataLst>
          </p:nvPr>
        </p:nvSpPr>
        <p:spPr>
          <a:xfrm rot="5757530">
            <a:off x="7373620" y="4862195"/>
            <a:ext cx="608965" cy="544195"/>
          </a:xfrm>
          <a:custGeom>
            <a:avLst/>
            <a:gdLst>
              <a:gd name="connsiteX0" fmla="*/ 0 w 1098981"/>
              <a:gd name="connsiteY0" fmla="*/ 367271 h 981541"/>
              <a:gd name="connsiteX1" fmla="*/ 223535 w 1098981"/>
              <a:gd name="connsiteY1" fmla="*/ 603556 h 981541"/>
              <a:gd name="connsiteX2" fmla="*/ 849662 w 1098981"/>
              <a:gd name="connsiteY2" fmla="*/ 978477 h 981541"/>
              <a:gd name="connsiteX3" fmla="*/ 889704 w 1098981"/>
              <a:gd name="connsiteY3" fmla="*/ 972810 h 981541"/>
              <a:gd name="connsiteX4" fmla="*/ 1093974 w 1098981"/>
              <a:gd name="connsiteY4" fmla="*/ 710177 h 981541"/>
              <a:gd name="connsiteX5" fmla="*/ 1086419 w 1098981"/>
              <a:gd name="connsiteY5" fmla="*/ 650870 h 981541"/>
              <a:gd name="connsiteX6" fmla="*/ 568046 w 1098981"/>
              <a:gd name="connsiteY6" fmla="*/ 153368 h 981541"/>
              <a:gd name="connsiteX7" fmla="*/ 283692 w 1098981"/>
              <a:gd name="connsiteY7" fmla="*/ 0 h 981541"/>
              <a:gd name="connsiteX8" fmla="*/ 0 w 1098981"/>
              <a:gd name="connsiteY8" fmla="*/ 367271 h 98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8981" h="981541">
                <a:moveTo>
                  <a:pt x="0" y="367271"/>
                </a:moveTo>
                <a:cubicBezTo>
                  <a:pt x="55530" y="448110"/>
                  <a:pt x="128341" y="530272"/>
                  <a:pt x="223535" y="603556"/>
                </a:cubicBezTo>
                <a:cubicBezTo>
                  <a:pt x="519128" y="831247"/>
                  <a:pt x="775811" y="947406"/>
                  <a:pt x="849662" y="978477"/>
                </a:cubicBezTo>
                <a:cubicBezTo>
                  <a:pt x="862978" y="984143"/>
                  <a:pt x="878277" y="981782"/>
                  <a:pt x="889704" y="972810"/>
                </a:cubicBezTo>
                <a:cubicBezTo>
                  <a:pt x="979042" y="901698"/>
                  <a:pt x="1047133" y="814059"/>
                  <a:pt x="1093974" y="710177"/>
                </a:cubicBezTo>
                <a:cubicBezTo>
                  <a:pt x="1102757" y="690628"/>
                  <a:pt x="1099830" y="667680"/>
                  <a:pt x="1086419" y="650870"/>
                </a:cubicBezTo>
                <a:cubicBezTo>
                  <a:pt x="1028528" y="577963"/>
                  <a:pt x="852212" y="369538"/>
                  <a:pt x="568046" y="153368"/>
                </a:cubicBezTo>
                <a:cubicBezTo>
                  <a:pt x="473136" y="81123"/>
                  <a:pt x="375581" y="32487"/>
                  <a:pt x="283692" y="0"/>
                </a:cubicBezTo>
                <a:cubicBezTo>
                  <a:pt x="130324" y="115404"/>
                  <a:pt x="43818" y="274344"/>
                  <a:pt x="0" y="367271"/>
                </a:cubicBezTo>
                <a:close/>
              </a:path>
            </a:pathLst>
          </a:custGeom>
          <a:gradFill>
            <a:gsLst>
              <a:gs pos="0">
                <a:srgbClr val="09005D"/>
              </a:gs>
              <a:gs pos="50000">
                <a:srgbClr val="110777"/>
              </a:gs>
              <a:gs pos="100000">
                <a:srgbClr val="1A0F91"/>
              </a:gs>
            </a:gsLst>
            <a:lin ang="5373351" scaled="1"/>
          </a:gradFill>
          <a:ln w="9444" cap="flat">
            <a:noFill/>
            <a:prstDash val="solid"/>
            <a:miter/>
          </a:ln>
        </p:spPr>
        <p:txBody>
          <a:bodyPr rtlCol="0" anchor="ctr"/>
          <a:lstStyle/>
          <a:p>
            <a:endParaRPr lang="zh-CN" altLang="en-US" sz="1800"/>
          </a:p>
        </p:txBody>
      </p:sp>
      <p:sp>
        <p:nvSpPr>
          <p:cNvPr id="694" name="任意多边形: 形状 693"/>
          <p:cNvSpPr/>
          <p:nvPr userDrawn="1">
            <p:custDataLst>
              <p:tags r:id="rId129"/>
            </p:custDataLst>
          </p:nvPr>
        </p:nvSpPr>
        <p:spPr>
          <a:xfrm rot="5757530">
            <a:off x="7766685" y="4762500"/>
            <a:ext cx="252095" cy="238760"/>
          </a:xfrm>
          <a:custGeom>
            <a:avLst/>
            <a:gdLst>
              <a:gd name="connsiteX0" fmla="*/ 454857 w 454857"/>
              <a:gd name="connsiteY0" fmla="*/ 62890 h 430161"/>
              <a:gd name="connsiteX1" fmla="*/ 17796 w 454857"/>
              <a:gd name="connsiteY1" fmla="*/ 2922 h 430161"/>
              <a:gd name="connsiteX2" fmla="*/ 325 w 454857"/>
              <a:gd name="connsiteY2" fmla="*/ 25776 h 430161"/>
              <a:gd name="connsiteX3" fmla="*/ 171070 w 454857"/>
              <a:gd name="connsiteY3" fmla="*/ 430161 h 430161"/>
              <a:gd name="connsiteX4" fmla="*/ 454857 w 454857"/>
              <a:gd name="connsiteY4" fmla="*/ 62890 h 430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57" h="430161">
                <a:moveTo>
                  <a:pt x="454857" y="62890"/>
                </a:moveTo>
                <a:cubicBezTo>
                  <a:pt x="251815" y="-8978"/>
                  <a:pt x="76348" y="-2178"/>
                  <a:pt x="17796" y="2922"/>
                </a:cubicBezTo>
                <a:cubicBezTo>
                  <a:pt x="6369" y="3866"/>
                  <a:pt x="-1752" y="14443"/>
                  <a:pt x="325" y="25776"/>
                </a:cubicBezTo>
                <a:cubicBezTo>
                  <a:pt x="10713" y="83383"/>
                  <a:pt x="49716" y="253561"/>
                  <a:pt x="171070" y="430161"/>
                </a:cubicBezTo>
                <a:cubicBezTo>
                  <a:pt x="214889" y="337234"/>
                  <a:pt x="301395" y="178294"/>
                  <a:pt x="454857" y="62890"/>
                </a:cubicBezTo>
                <a:close/>
              </a:path>
            </a:pathLst>
          </a:custGeom>
          <a:solidFill>
            <a:schemeClr val="accent2"/>
          </a:solidFill>
          <a:ln w="9444" cap="flat">
            <a:noFill/>
            <a:prstDash val="solid"/>
            <a:miter/>
          </a:ln>
        </p:spPr>
        <p:txBody>
          <a:bodyPr rtlCol="0" anchor="ctr"/>
          <a:lstStyle/>
          <a:p>
            <a:endParaRPr lang="zh-CN" altLang="en-US" sz="1800"/>
          </a:p>
        </p:txBody>
      </p:sp>
      <p:sp>
        <p:nvSpPr>
          <p:cNvPr id="700" name="任意多边形: 形状 699"/>
          <p:cNvSpPr/>
          <p:nvPr userDrawn="1">
            <p:custDataLst>
              <p:tags r:id="rId130"/>
            </p:custDataLst>
          </p:nvPr>
        </p:nvSpPr>
        <p:spPr>
          <a:xfrm rot="2603345">
            <a:off x="7654290" y="4948555"/>
            <a:ext cx="208280" cy="194310"/>
          </a:xfrm>
          <a:custGeom>
            <a:avLst/>
            <a:gdLst>
              <a:gd name="connsiteX0" fmla="*/ 375679 w 375678"/>
              <a:gd name="connsiteY0" fmla="*/ 174996 h 349991"/>
              <a:gd name="connsiteX1" fmla="*/ 187840 w 375678"/>
              <a:gd name="connsiteY1" fmla="*/ 349992 h 349991"/>
              <a:gd name="connsiteX2" fmla="*/ 0 w 375678"/>
              <a:gd name="connsiteY2" fmla="*/ 174996 h 349991"/>
              <a:gd name="connsiteX3" fmla="*/ 187840 w 375678"/>
              <a:gd name="connsiteY3" fmla="*/ 0 h 349991"/>
              <a:gd name="connsiteX4" fmla="*/ 375679 w 375678"/>
              <a:gd name="connsiteY4" fmla="*/ 174996 h 3499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678" h="349991">
                <a:moveTo>
                  <a:pt x="375679" y="174996"/>
                </a:moveTo>
                <a:cubicBezTo>
                  <a:pt x="375679" y="271643"/>
                  <a:pt x="291581" y="349992"/>
                  <a:pt x="187840" y="349992"/>
                </a:cubicBezTo>
                <a:cubicBezTo>
                  <a:pt x="84098" y="349992"/>
                  <a:pt x="0" y="271643"/>
                  <a:pt x="0" y="174996"/>
                </a:cubicBezTo>
                <a:cubicBezTo>
                  <a:pt x="0" y="78348"/>
                  <a:pt x="84098" y="0"/>
                  <a:pt x="187840" y="0"/>
                </a:cubicBezTo>
                <a:cubicBezTo>
                  <a:pt x="291581" y="0"/>
                  <a:pt x="375679" y="78348"/>
                  <a:pt x="375679" y="174996"/>
                </a:cubicBezTo>
                <a:close/>
              </a:path>
            </a:pathLst>
          </a:custGeom>
          <a:solidFill>
            <a:srgbClr val="7D97F4"/>
          </a:solidFill>
          <a:ln w="9444" cap="flat">
            <a:noFill/>
            <a:prstDash val="solid"/>
            <a:miter/>
          </a:ln>
        </p:spPr>
        <p:txBody>
          <a:bodyPr rtlCol="0" anchor="ctr"/>
          <a:lstStyle/>
          <a:p>
            <a:endParaRPr lang="zh-CN" altLang="en-US" sz="1800"/>
          </a:p>
        </p:txBody>
      </p:sp>
      <p:sp>
        <p:nvSpPr>
          <p:cNvPr id="701" name="任意多边形: 形状 700"/>
          <p:cNvSpPr/>
          <p:nvPr userDrawn="1">
            <p:custDataLst>
              <p:tags r:id="rId131"/>
            </p:custDataLst>
          </p:nvPr>
        </p:nvSpPr>
        <p:spPr>
          <a:xfrm rot="5757530">
            <a:off x="7682865" y="4965065"/>
            <a:ext cx="159385" cy="161925"/>
          </a:xfrm>
          <a:custGeom>
            <a:avLst/>
            <a:gdLst>
              <a:gd name="connsiteX0" fmla="*/ 234323 w 286663"/>
              <a:gd name="connsiteY0" fmla="*/ 27109 h 291961"/>
              <a:gd name="connsiteX1" fmla="*/ 254061 w 286663"/>
              <a:gd name="connsiteY1" fmla="*/ 230719 h 291961"/>
              <a:gd name="connsiteX2" fmla="*/ 52341 w 286663"/>
              <a:gd name="connsiteY2" fmla="*/ 264811 h 291961"/>
              <a:gd name="connsiteX3" fmla="*/ 32603 w 286663"/>
              <a:gd name="connsiteY3" fmla="*/ 61202 h 291961"/>
              <a:gd name="connsiteX4" fmla="*/ 234323 w 286663"/>
              <a:gd name="connsiteY4" fmla="*/ 27109 h 291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663" h="291961">
                <a:moveTo>
                  <a:pt x="234323" y="27109"/>
                </a:moveTo>
                <a:cubicBezTo>
                  <a:pt x="295520" y="73951"/>
                  <a:pt x="304302" y="165084"/>
                  <a:pt x="254061" y="230719"/>
                </a:cubicBezTo>
                <a:cubicBezTo>
                  <a:pt x="203819" y="296353"/>
                  <a:pt x="113537" y="311652"/>
                  <a:pt x="52341" y="264811"/>
                </a:cubicBezTo>
                <a:cubicBezTo>
                  <a:pt x="-8856" y="217969"/>
                  <a:pt x="-17638" y="126836"/>
                  <a:pt x="32603" y="61202"/>
                </a:cubicBezTo>
                <a:cubicBezTo>
                  <a:pt x="82844" y="-4433"/>
                  <a:pt x="173221" y="-19638"/>
                  <a:pt x="234323" y="27109"/>
                </a:cubicBezTo>
                <a:close/>
              </a:path>
            </a:pathLst>
          </a:custGeom>
          <a:gradFill>
            <a:gsLst>
              <a:gs pos="0">
                <a:srgbClr val="09005D"/>
              </a:gs>
              <a:gs pos="50000">
                <a:srgbClr val="110777"/>
              </a:gs>
              <a:gs pos="100000">
                <a:srgbClr val="1A0F91"/>
              </a:gs>
            </a:gsLst>
            <a:lin ang="5232916" scaled="1"/>
          </a:gradFill>
          <a:ln w="9444" cap="flat">
            <a:noFill/>
            <a:prstDash val="solid"/>
            <a:miter/>
          </a:ln>
        </p:spPr>
        <p:txBody>
          <a:bodyPr rtlCol="0" anchor="ctr"/>
          <a:lstStyle/>
          <a:p>
            <a:endParaRPr lang="zh-CN" altLang="en-US" sz="1800"/>
          </a:p>
        </p:txBody>
      </p:sp>
      <p:sp>
        <p:nvSpPr>
          <p:cNvPr id="702" name="任意多边形: 形状 701"/>
          <p:cNvSpPr/>
          <p:nvPr userDrawn="1">
            <p:custDataLst>
              <p:tags r:id="rId132"/>
            </p:custDataLst>
          </p:nvPr>
        </p:nvSpPr>
        <p:spPr>
          <a:xfrm rot="5757530">
            <a:off x="7759065" y="4956175"/>
            <a:ext cx="33020" cy="92710"/>
          </a:xfrm>
          <a:custGeom>
            <a:avLst/>
            <a:gdLst>
              <a:gd name="connsiteX0" fmla="*/ 25262 w 59877"/>
              <a:gd name="connsiteY0" fmla="*/ 167208 h 167311"/>
              <a:gd name="connsiteX1" fmla="*/ 20446 w 59877"/>
              <a:gd name="connsiteY1" fmla="*/ 165413 h 167311"/>
              <a:gd name="connsiteX2" fmla="*/ 24790 w 59877"/>
              <a:gd name="connsiteY2" fmla="*/ 27344 h 167311"/>
              <a:gd name="connsiteX3" fmla="*/ 52650 w 59877"/>
              <a:gd name="connsiteY3" fmla="*/ 807 h 167311"/>
              <a:gd name="connsiteX4" fmla="*/ 59071 w 59877"/>
              <a:gd name="connsiteY4" fmla="*/ 2035 h 167311"/>
              <a:gd name="connsiteX5" fmla="*/ 57843 w 59877"/>
              <a:gd name="connsiteY5" fmla="*/ 8457 h 167311"/>
              <a:gd name="connsiteX6" fmla="*/ 32062 w 59877"/>
              <a:gd name="connsiteY6" fmla="*/ 32916 h 167311"/>
              <a:gd name="connsiteX7" fmla="*/ 27812 w 59877"/>
              <a:gd name="connsiteY7" fmla="*/ 159936 h 167311"/>
              <a:gd name="connsiteX8" fmla="*/ 26774 w 59877"/>
              <a:gd name="connsiteY8" fmla="*/ 166358 h 167311"/>
              <a:gd name="connsiteX9" fmla="*/ 25262 w 59877"/>
              <a:gd name="connsiteY9" fmla="*/ 167208 h 16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877" h="167311">
                <a:moveTo>
                  <a:pt x="25262" y="167208"/>
                </a:moveTo>
                <a:cubicBezTo>
                  <a:pt x="23467" y="167585"/>
                  <a:pt x="21579" y="166924"/>
                  <a:pt x="20446" y="165413"/>
                </a:cubicBezTo>
                <a:cubicBezTo>
                  <a:pt x="-8358" y="125088"/>
                  <a:pt x="-6563" y="68331"/>
                  <a:pt x="24790" y="27344"/>
                </a:cubicBezTo>
                <a:cubicBezTo>
                  <a:pt x="32723" y="17050"/>
                  <a:pt x="42073" y="8079"/>
                  <a:pt x="52650" y="807"/>
                </a:cubicBezTo>
                <a:cubicBezTo>
                  <a:pt x="54727" y="-610"/>
                  <a:pt x="57654" y="-137"/>
                  <a:pt x="59071" y="2035"/>
                </a:cubicBezTo>
                <a:cubicBezTo>
                  <a:pt x="60488" y="4112"/>
                  <a:pt x="60015" y="7040"/>
                  <a:pt x="57843" y="8457"/>
                </a:cubicBezTo>
                <a:cubicBezTo>
                  <a:pt x="48117" y="15162"/>
                  <a:pt x="39428" y="23378"/>
                  <a:pt x="32062" y="32916"/>
                </a:cubicBezTo>
                <a:cubicBezTo>
                  <a:pt x="3164" y="70692"/>
                  <a:pt x="1369" y="122916"/>
                  <a:pt x="27812" y="159936"/>
                </a:cubicBezTo>
                <a:cubicBezTo>
                  <a:pt x="29322" y="162013"/>
                  <a:pt x="28851" y="164941"/>
                  <a:pt x="26774" y="166358"/>
                </a:cubicBezTo>
                <a:cubicBezTo>
                  <a:pt x="26395" y="166830"/>
                  <a:pt x="25828" y="167113"/>
                  <a:pt x="25262" y="167208"/>
                </a:cubicBezTo>
                <a:close/>
              </a:path>
            </a:pathLst>
          </a:custGeom>
          <a:solidFill>
            <a:srgbClr val="BDD0FB"/>
          </a:solidFill>
          <a:ln w="9444" cap="flat">
            <a:noFill/>
            <a:prstDash val="solid"/>
            <a:miter/>
          </a:ln>
        </p:spPr>
        <p:txBody>
          <a:bodyPr rtlCol="0" anchor="ctr"/>
          <a:lstStyle/>
          <a:p>
            <a:endParaRPr lang="zh-CN" altLang="en-US" sz="1800"/>
          </a:p>
        </p:txBody>
      </p:sp>
      <p:sp>
        <p:nvSpPr>
          <p:cNvPr id="697" name="任意多边形: 形状 696"/>
          <p:cNvSpPr/>
          <p:nvPr userDrawn="1">
            <p:custDataLst>
              <p:tags r:id="rId133"/>
            </p:custDataLst>
          </p:nvPr>
        </p:nvSpPr>
        <p:spPr>
          <a:xfrm rot="5757530">
            <a:off x="7558405" y="5120640"/>
            <a:ext cx="131445" cy="133985"/>
          </a:xfrm>
          <a:custGeom>
            <a:avLst/>
            <a:gdLst>
              <a:gd name="connsiteX0" fmla="*/ 194243 w 237667"/>
              <a:gd name="connsiteY0" fmla="*/ 22505 h 242007"/>
              <a:gd name="connsiteX1" fmla="*/ 210676 w 237667"/>
              <a:gd name="connsiteY1" fmla="*/ 191266 h 242007"/>
              <a:gd name="connsiteX2" fmla="*/ 43425 w 237667"/>
              <a:gd name="connsiteY2" fmla="*/ 219503 h 242007"/>
              <a:gd name="connsiteX3" fmla="*/ 26993 w 237667"/>
              <a:gd name="connsiteY3" fmla="*/ 50742 h 242007"/>
              <a:gd name="connsiteX4" fmla="*/ 194243 w 237667"/>
              <a:gd name="connsiteY4" fmla="*/ 22505 h 242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67" h="242007">
                <a:moveTo>
                  <a:pt x="194243" y="22505"/>
                </a:moveTo>
                <a:cubicBezTo>
                  <a:pt x="244956" y="61319"/>
                  <a:pt x="252323" y="136870"/>
                  <a:pt x="210676" y="191266"/>
                </a:cubicBezTo>
                <a:cubicBezTo>
                  <a:pt x="169028" y="245663"/>
                  <a:pt x="94138" y="258317"/>
                  <a:pt x="43425" y="219503"/>
                </a:cubicBezTo>
                <a:cubicBezTo>
                  <a:pt x="-7289" y="180689"/>
                  <a:pt x="-14655" y="105138"/>
                  <a:pt x="26993" y="50742"/>
                </a:cubicBezTo>
                <a:cubicBezTo>
                  <a:pt x="68640" y="-3655"/>
                  <a:pt x="143529" y="-16310"/>
                  <a:pt x="194243" y="22505"/>
                </a:cubicBezTo>
                <a:close/>
              </a:path>
            </a:pathLst>
          </a:custGeom>
          <a:solidFill>
            <a:srgbClr val="7D97F4"/>
          </a:solidFill>
          <a:ln w="9444" cap="flat">
            <a:noFill/>
            <a:prstDash val="solid"/>
            <a:miter/>
          </a:ln>
        </p:spPr>
        <p:txBody>
          <a:bodyPr rtlCol="0" anchor="ctr"/>
          <a:lstStyle/>
          <a:p>
            <a:endParaRPr lang="zh-CN" altLang="en-US" sz="1800"/>
          </a:p>
        </p:txBody>
      </p:sp>
      <p:sp>
        <p:nvSpPr>
          <p:cNvPr id="698" name="任意多边形: 形状 697"/>
          <p:cNvSpPr/>
          <p:nvPr userDrawn="1">
            <p:custDataLst>
              <p:tags r:id="rId134"/>
            </p:custDataLst>
          </p:nvPr>
        </p:nvSpPr>
        <p:spPr>
          <a:xfrm rot="5757530">
            <a:off x="7574280" y="5133975"/>
            <a:ext cx="104775" cy="106680"/>
          </a:xfrm>
          <a:custGeom>
            <a:avLst/>
            <a:gdLst>
              <a:gd name="connsiteX0" fmla="*/ 154812 w 189404"/>
              <a:gd name="connsiteY0" fmla="*/ 17894 h 192812"/>
              <a:gd name="connsiteX1" fmla="*/ 167845 w 189404"/>
              <a:gd name="connsiteY1" fmla="*/ 152375 h 192812"/>
              <a:gd name="connsiteX2" fmla="*/ 34593 w 189404"/>
              <a:gd name="connsiteY2" fmla="*/ 174851 h 192812"/>
              <a:gd name="connsiteX3" fmla="*/ 21560 w 189404"/>
              <a:gd name="connsiteY3" fmla="*/ 40371 h 192812"/>
              <a:gd name="connsiteX4" fmla="*/ 154812 w 189404"/>
              <a:gd name="connsiteY4" fmla="*/ 17894 h 192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404" h="192812">
                <a:moveTo>
                  <a:pt x="154812" y="17894"/>
                </a:moveTo>
                <a:cubicBezTo>
                  <a:pt x="195232" y="48776"/>
                  <a:pt x="201088" y="109027"/>
                  <a:pt x="167845" y="152375"/>
                </a:cubicBezTo>
                <a:cubicBezTo>
                  <a:pt x="134697" y="195722"/>
                  <a:pt x="75011" y="205827"/>
                  <a:pt x="34593" y="174851"/>
                </a:cubicBezTo>
                <a:cubicBezTo>
                  <a:pt x="-5827" y="143970"/>
                  <a:pt x="-11683" y="83718"/>
                  <a:pt x="21560" y="40371"/>
                </a:cubicBezTo>
                <a:cubicBezTo>
                  <a:pt x="54708" y="-2882"/>
                  <a:pt x="114393" y="-12987"/>
                  <a:pt x="154812" y="17894"/>
                </a:cubicBezTo>
                <a:close/>
              </a:path>
            </a:pathLst>
          </a:custGeom>
          <a:gradFill>
            <a:gsLst>
              <a:gs pos="0">
                <a:srgbClr val="09005D"/>
              </a:gs>
              <a:gs pos="50000">
                <a:srgbClr val="110777"/>
              </a:gs>
              <a:gs pos="100000">
                <a:srgbClr val="1A0F91"/>
              </a:gs>
            </a:gsLst>
            <a:lin ang="5233417" scaled="1"/>
          </a:gradFill>
          <a:ln w="9444" cap="flat">
            <a:noFill/>
            <a:prstDash val="solid"/>
            <a:miter/>
          </a:ln>
        </p:spPr>
        <p:txBody>
          <a:bodyPr rtlCol="0" anchor="ctr"/>
          <a:lstStyle/>
          <a:p>
            <a:endParaRPr lang="zh-CN" altLang="en-US" sz="1800"/>
          </a:p>
        </p:txBody>
      </p:sp>
      <p:sp>
        <p:nvSpPr>
          <p:cNvPr id="699" name="任意多边形: 形状 698"/>
          <p:cNvSpPr/>
          <p:nvPr userDrawn="1">
            <p:custDataLst>
              <p:tags r:id="rId135"/>
            </p:custDataLst>
          </p:nvPr>
        </p:nvSpPr>
        <p:spPr>
          <a:xfrm rot="5757530">
            <a:off x="7623810" y="5127625"/>
            <a:ext cx="23495" cy="62865"/>
          </a:xfrm>
          <a:custGeom>
            <a:avLst/>
            <a:gdLst>
              <a:gd name="connsiteX0" fmla="*/ 18621 w 42754"/>
              <a:gd name="connsiteY0" fmla="*/ 113567 h 113670"/>
              <a:gd name="connsiteX1" fmla="*/ 13805 w 42754"/>
              <a:gd name="connsiteY1" fmla="*/ 111772 h 113670"/>
              <a:gd name="connsiteX2" fmla="*/ 16732 w 42754"/>
              <a:gd name="connsiteY2" fmla="*/ 18656 h 113670"/>
              <a:gd name="connsiteX3" fmla="*/ 35525 w 42754"/>
              <a:gd name="connsiteY3" fmla="*/ 807 h 113670"/>
              <a:gd name="connsiteX4" fmla="*/ 41947 w 42754"/>
              <a:gd name="connsiteY4" fmla="*/ 2035 h 113670"/>
              <a:gd name="connsiteX5" fmla="*/ 40719 w 42754"/>
              <a:gd name="connsiteY5" fmla="*/ 8457 h 113670"/>
              <a:gd name="connsiteX6" fmla="*/ 24098 w 42754"/>
              <a:gd name="connsiteY6" fmla="*/ 24322 h 113670"/>
              <a:gd name="connsiteX7" fmla="*/ 21359 w 42754"/>
              <a:gd name="connsiteY7" fmla="*/ 106389 h 113670"/>
              <a:gd name="connsiteX8" fmla="*/ 20320 w 42754"/>
              <a:gd name="connsiteY8" fmla="*/ 112811 h 113670"/>
              <a:gd name="connsiteX9" fmla="*/ 18621 w 42754"/>
              <a:gd name="connsiteY9" fmla="*/ 113567 h 113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54" h="113670">
                <a:moveTo>
                  <a:pt x="18621" y="113567"/>
                </a:moveTo>
                <a:cubicBezTo>
                  <a:pt x="16826" y="113944"/>
                  <a:pt x="14938" y="113283"/>
                  <a:pt x="13805" y="111772"/>
                </a:cubicBezTo>
                <a:cubicBezTo>
                  <a:pt x="-5650" y="84574"/>
                  <a:pt x="-4422" y="46326"/>
                  <a:pt x="16732" y="18656"/>
                </a:cubicBezTo>
                <a:cubicBezTo>
                  <a:pt x="22021" y="11667"/>
                  <a:pt x="28347" y="5718"/>
                  <a:pt x="35525" y="807"/>
                </a:cubicBezTo>
                <a:cubicBezTo>
                  <a:pt x="37602" y="-609"/>
                  <a:pt x="40530" y="-137"/>
                  <a:pt x="41947" y="2035"/>
                </a:cubicBezTo>
                <a:cubicBezTo>
                  <a:pt x="43364" y="4112"/>
                  <a:pt x="42891" y="7040"/>
                  <a:pt x="40719" y="8457"/>
                </a:cubicBezTo>
                <a:cubicBezTo>
                  <a:pt x="34392" y="12801"/>
                  <a:pt x="28820" y="18089"/>
                  <a:pt x="24098" y="24322"/>
                </a:cubicBezTo>
                <a:cubicBezTo>
                  <a:pt x="5400" y="48782"/>
                  <a:pt x="4266" y="82496"/>
                  <a:pt x="21359" y="106389"/>
                </a:cubicBezTo>
                <a:cubicBezTo>
                  <a:pt x="22870" y="108467"/>
                  <a:pt x="22398" y="111394"/>
                  <a:pt x="20320" y="112811"/>
                </a:cubicBezTo>
                <a:cubicBezTo>
                  <a:pt x="19754" y="113189"/>
                  <a:pt x="19187" y="113472"/>
                  <a:pt x="18621" y="113567"/>
                </a:cubicBezTo>
                <a:close/>
              </a:path>
            </a:pathLst>
          </a:custGeom>
          <a:solidFill>
            <a:srgbClr val="BDD0FB"/>
          </a:solidFill>
          <a:ln w="9444" cap="flat">
            <a:noFill/>
            <a:prstDash val="solid"/>
            <a:miter/>
          </a:ln>
        </p:spPr>
        <p:txBody>
          <a:bodyPr rtlCol="0" anchor="ctr"/>
          <a:lstStyle/>
          <a:p>
            <a:endParaRPr lang="zh-CN" altLang="en-US" sz="1800"/>
          </a:p>
        </p:txBody>
      </p:sp>
      <p:sp>
        <p:nvSpPr>
          <p:cNvPr id="2" name="标题 1"/>
          <p:cNvSpPr>
            <a:spLocks noGrp="1"/>
          </p:cNvSpPr>
          <p:nvPr>
            <p:ph type="title"/>
            <p:custDataLst>
              <p:tags r:id="rId136"/>
            </p:custDataLst>
          </p:nvPr>
        </p:nvSpPr>
        <p:spPr>
          <a:xfrm>
            <a:off x="940435" y="3337560"/>
            <a:ext cx="6107430" cy="1836420"/>
          </a:xfrm>
        </p:spPr>
        <p:txBody>
          <a:bodyPr wrap="square" anchor="t" anchorCtr="0">
            <a:normAutofit/>
          </a:bodyPr>
          <a:lstStyle>
            <a:lvl1pPr algn="l">
              <a:defRPr sz="5400" b="0">
                <a:gradFill>
                  <a:gsLst>
                    <a:gs pos="0">
                      <a:schemeClr val="accent1">
                        <a:lumMod val="100000"/>
                      </a:schemeClr>
                    </a:gs>
                    <a:gs pos="100000">
                      <a:schemeClr val="accent1">
                        <a:lumMod val="70000"/>
                      </a:schemeClr>
                    </a:gs>
                  </a:gsLst>
                  <a:lin ang="4800000" scaled="0"/>
                </a:gradFill>
                <a:latin typeface="+mj-ea"/>
                <a:ea typeface="+mj-ea"/>
              </a:defRPr>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37"/>
            </p:custDataLst>
          </p:nvPr>
        </p:nvSpPr>
        <p:spPr>
          <a:xfrm>
            <a:off x="940435" y="1477645"/>
            <a:ext cx="6147435" cy="1644650"/>
          </a:xfrm>
        </p:spPr>
        <p:txBody>
          <a:bodyPr wrap="none" anchor="b" anchorCtr="0">
            <a:normAutofit/>
          </a:bodyPr>
          <a:lstStyle>
            <a:lvl1pPr marL="0" indent="0" algn="l">
              <a:buNone/>
              <a:defRPr sz="5400">
                <a:solidFill>
                  <a:schemeClr val="accent2"/>
                </a:solidFill>
                <a:latin typeface="+mn-ea"/>
                <a:ea typeface="+mn-ea"/>
              </a:defRPr>
            </a:lvl1pPr>
          </a:lstStyle>
          <a:p>
            <a:pPr lvl="0"/>
            <a:r>
              <a:rPr lang="zh-CN" altLang="en-US" dirty="0"/>
              <a:t>节编号</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0" Type="http://schemas.openxmlformats.org/officeDocument/2006/relationships/theme" Target="../theme/theme3.xml"/><Relationship Id="rId3" Type="http://schemas.openxmlformats.org/officeDocument/2006/relationships/tags" Target="../tags/tag60.xml"/><Relationship Id="rId29" Type="http://schemas.openxmlformats.org/officeDocument/2006/relationships/tags" Target="../tags/tag86.xml"/><Relationship Id="rId28" Type="http://schemas.openxmlformats.org/officeDocument/2006/relationships/tags" Target="../tags/tag85.xml"/><Relationship Id="rId27" Type="http://schemas.openxmlformats.org/officeDocument/2006/relationships/tags" Target="../tags/tag84.xml"/><Relationship Id="rId26" Type="http://schemas.openxmlformats.org/officeDocument/2006/relationships/tags" Target="../tags/tag83.xml"/><Relationship Id="rId25" Type="http://schemas.openxmlformats.org/officeDocument/2006/relationships/tags" Target="../tags/tag82.xml"/><Relationship Id="rId24" Type="http://schemas.openxmlformats.org/officeDocument/2006/relationships/tags" Target="../tags/tag81.xml"/><Relationship Id="rId23" Type="http://schemas.openxmlformats.org/officeDocument/2006/relationships/tags" Target="../tags/tag80.xml"/><Relationship Id="rId22" Type="http://schemas.openxmlformats.org/officeDocument/2006/relationships/tags" Target="../tags/tag79.xml"/><Relationship Id="rId21" Type="http://schemas.openxmlformats.org/officeDocument/2006/relationships/tags" Target="../tags/tag78.xml"/><Relationship Id="rId20" Type="http://schemas.openxmlformats.org/officeDocument/2006/relationships/tags" Target="../tags/tag77.xml"/><Relationship Id="rId2" Type="http://schemas.openxmlformats.org/officeDocument/2006/relationships/slideLayout" Target="../slideLayouts/slideLayout24.xml"/><Relationship Id="rId19" Type="http://schemas.openxmlformats.org/officeDocument/2006/relationships/tags" Target="../tags/tag76.xml"/><Relationship Id="rId18" Type="http://schemas.openxmlformats.org/officeDocument/2006/relationships/tags" Target="../tags/tag75.xml"/><Relationship Id="rId17" Type="http://schemas.openxmlformats.org/officeDocument/2006/relationships/tags" Target="../tags/tag74.xml"/><Relationship Id="rId16" Type="http://schemas.openxmlformats.org/officeDocument/2006/relationships/tags" Target="../tags/tag73.xml"/><Relationship Id="rId15" Type="http://schemas.openxmlformats.org/officeDocument/2006/relationships/tags" Target="../tags/tag72.xml"/><Relationship Id="rId14" Type="http://schemas.openxmlformats.org/officeDocument/2006/relationships/tags" Target="../tags/tag71.xml"/><Relationship Id="rId13" Type="http://schemas.openxmlformats.org/officeDocument/2006/relationships/tags" Target="../tags/tag70.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slideLayout" Target="../slideLayouts/slideLayout26.xml"/><Relationship Id="rId11" Type="http://schemas.openxmlformats.org/officeDocument/2006/relationships/theme" Target="../theme/theme4.xml"/><Relationship Id="rId10" Type="http://schemas.openxmlformats.org/officeDocument/2006/relationships/tags" Target="../tags/tag106.xml"/><Relationship Id="rId1"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0" Type="http://schemas.openxmlformats.org/officeDocument/2006/relationships/theme" Target="../theme/theme5.xml"/><Relationship Id="rId1" Type="http://schemas.openxmlformats.org/officeDocument/2006/relationships/slideLayout" Target="../slideLayouts/slideLayout27.xml"/></Relationships>
</file>

<file path=ppt/slideMasters/_rels/slideMaster6.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9" Type="http://schemas.openxmlformats.org/officeDocument/2006/relationships/theme" Target="../theme/theme6.xml"/><Relationship Id="rId28" Type="http://schemas.openxmlformats.org/officeDocument/2006/relationships/tags" Target="../tags/tag229.xml"/><Relationship Id="rId27" Type="http://schemas.openxmlformats.org/officeDocument/2006/relationships/tags" Target="../tags/tag228.xml"/><Relationship Id="rId26" Type="http://schemas.openxmlformats.org/officeDocument/2006/relationships/tags" Target="../tags/tag227.xml"/><Relationship Id="rId25" Type="http://schemas.openxmlformats.org/officeDocument/2006/relationships/tags" Target="../tags/tag226.xml"/><Relationship Id="rId24" Type="http://schemas.openxmlformats.org/officeDocument/2006/relationships/tags" Target="../tags/tag225.xml"/><Relationship Id="rId23" Type="http://schemas.openxmlformats.org/officeDocument/2006/relationships/tags" Target="../tags/tag224.xml"/><Relationship Id="rId22" Type="http://schemas.openxmlformats.org/officeDocument/2006/relationships/tags" Target="../tags/tag223.xml"/><Relationship Id="rId21" Type="http://schemas.openxmlformats.org/officeDocument/2006/relationships/tags" Target="../tags/tag222.xml"/><Relationship Id="rId20" Type="http://schemas.openxmlformats.org/officeDocument/2006/relationships/tags" Target="../tags/tag221.xml"/><Relationship Id="rId2" Type="http://schemas.openxmlformats.org/officeDocument/2006/relationships/tags" Target="../tags/tag203.xml"/><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tags" Target="../tags/tag218.xml"/><Relationship Id="rId16" Type="http://schemas.openxmlformats.org/officeDocument/2006/relationships/tags" Target="../tags/tag217.xml"/><Relationship Id="rId15" Type="http://schemas.openxmlformats.org/officeDocument/2006/relationships/tags" Target="../tags/tag216.xml"/><Relationship Id="rId14" Type="http://schemas.openxmlformats.org/officeDocument/2006/relationships/tags" Target="../tags/tag215.xml"/><Relationship Id="rId13" Type="http://schemas.openxmlformats.org/officeDocument/2006/relationships/tags" Target="../tags/tag214.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slideLayout" Target="../slideLayouts/slideLayout28.xml"/></Relationships>
</file>

<file path=ppt/slideMasters/_rels/slideMaster7.xml.rels><?xml version="1.0" encoding="UTF-8" standalone="yes"?>
<Relationships xmlns="http://schemas.openxmlformats.org/package/2006/relationships"><Relationship Id="rId9" Type="http://schemas.openxmlformats.org/officeDocument/2006/relationships/tags" Target="../tags/tag373.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tags" Target="../tags/tag367.xml"/><Relationship Id="rId29" Type="http://schemas.openxmlformats.org/officeDocument/2006/relationships/theme" Target="../theme/theme7.xml"/><Relationship Id="rId28" Type="http://schemas.openxmlformats.org/officeDocument/2006/relationships/tags" Target="../tags/tag392.xml"/><Relationship Id="rId27" Type="http://schemas.openxmlformats.org/officeDocument/2006/relationships/tags" Target="../tags/tag391.xml"/><Relationship Id="rId26" Type="http://schemas.openxmlformats.org/officeDocument/2006/relationships/tags" Target="../tags/tag390.xml"/><Relationship Id="rId25" Type="http://schemas.openxmlformats.org/officeDocument/2006/relationships/tags" Target="../tags/tag389.xml"/><Relationship Id="rId24" Type="http://schemas.openxmlformats.org/officeDocument/2006/relationships/tags" Target="../tags/tag388.xml"/><Relationship Id="rId23" Type="http://schemas.openxmlformats.org/officeDocument/2006/relationships/tags" Target="../tags/tag387.xml"/><Relationship Id="rId22" Type="http://schemas.openxmlformats.org/officeDocument/2006/relationships/tags" Target="../tags/tag386.xml"/><Relationship Id="rId21" Type="http://schemas.openxmlformats.org/officeDocument/2006/relationships/tags" Target="../tags/tag385.xml"/><Relationship Id="rId20" Type="http://schemas.openxmlformats.org/officeDocument/2006/relationships/tags" Target="../tags/tag384.xml"/><Relationship Id="rId2" Type="http://schemas.openxmlformats.org/officeDocument/2006/relationships/tags" Target="../tags/tag366.xml"/><Relationship Id="rId19" Type="http://schemas.openxmlformats.org/officeDocument/2006/relationships/tags" Target="../tags/tag383.xml"/><Relationship Id="rId18" Type="http://schemas.openxmlformats.org/officeDocument/2006/relationships/tags" Target="../tags/tag382.xml"/><Relationship Id="rId17" Type="http://schemas.openxmlformats.org/officeDocument/2006/relationships/tags" Target="../tags/tag381.xml"/><Relationship Id="rId16" Type="http://schemas.openxmlformats.org/officeDocument/2006/relationships/tags" Target="../tags/tag380.xml"/><Relationship Id="rId15" Type="http://schemas.openxmlformats.org/officeDocument/2006/relationships/tags" Target="../tags/tag379.xml"/><Relationship Id="rId14" Type="http://schemas.openxmlformats.org/officeDocument/2006/relationships/tags" Target="../tags/tag378.xml"/><Relationship Id="rId13" Type="http://schemas.openxmlformats.org/officeDocument/2006/relationships/tags" Target="../tags/tag377.xml"/><Relationship Id="rId12" Type="http://schemas.openxmlformats.org/officeDocument/2006/relationships/tags" Target="../tags/tag376.xml"/><Relationship Id="rId11" Type="http://schemas.openxmlformats.org/officeDocument/2006/relationships/tags" Target="../tags/tag375.xml"/><Relationship Id="rId10" Type="http://schemas.openxmlformats.org/officeDocument/2006/relationships/tags" Target="../tags/tag374.xml"/><Relationship Id="rId1"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idx="1"/>
          </p:nvPr>
        </p:nvSpPr>
        <p:spPr>
          <a:xfrm>
            <a:off x="609600" y="1600200"/>
            <a:ext cx="109728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idx="1"/>
          </p:nvPr>
        </p:nvSpPr>
        <p:spPr>
          <a:xfrm>
            <a:off x="609600" y="1600200"/>
            <a:ext cx="109728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矩形 12"/>
          <p:cNvSpPr/>
          <p:nvPr userDrawn="1">
            <p:custDataLst>
              <p:tags r:id="rId3"/>
            </p:custDataLst>
          </p:nvPr>
        </p:nvSpPr>
        <p:spPr>
          <a:xfrm>
            <a:off x="1200" y="0"/>
            <a:ext cx="12189600" cy="6858000"/>
          </a:xfrm>
          <a:prstGeom prst="rect">
            <a:avLst/>
          </a:prstGeom>
          <a:gradFill>
            <a:gsLst>
              <a:gs pos="3000">
                <a:schemeClr val="accent1">
                  <a:alpha val="14000"/>
                </a:schemeClr>
              </a:gs>
              <a:gs pos="100000">
                <a:schemeClr val="bg2">
                  <a:alpha val="0"/>
                </a:schemeClr>
              </a:gs>
            </a:gsLst>
            <a:lin ang="132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dirty="0">
              <a:latin typeface="汉仪粗圆简" panose="02010600000101010101" pitchFamily="2" charset="-122"/>
            </a:endParaRPr>
          </a:p>
        </p:txBody>
      </p:sp>
      <p:sp>
        <p:nvSpPr>
          <p:cNvPr id="2" name="标题占位符 1"/>
          <p:cNvSpPr>
            <a:spLocks noGrp="1"/>
          </p:cNvSpPr>
          <p:nvPr>
            <p:ph type="title"/>
            <p:custDataLst>
              <p:tags r:id="rId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466" name="任意多边形: 形状 465"/>
          <p:cNvSpPr/>
          <p:nvPr userDrawn="1">
            <p:custDataLst>
              <p:tags r:id="rId9"/>
            </p:custDataLst>
          </p:nvPr>
        </p:nvSpPr>
        <p:spPr>
          <a:xfrm rot="10800000">
            <a:off x="11603976" y="0"/>
            <a:ext cx="586824" cy="869012"/>
          </a:xfrm>
          <a:custGeom>
            <a:avLst/>
            <a:gdLst>
              <a:gd name="connsiteX0" fmla="*/ 1169492 w 10013307"/>
              <a:gd name="connsiteY0" fmla="*/ 3987830 h 6442037"/>
              <a:gd name="connsiteX1" fmla="*/ 1332595 w 10013307"/>
              <a:gd name="connsiteY1" fmla="*/ 4659449 h 6442037"/>
              <a:gd name="connsiteX2" fmla="*/ 1425315 w 10013307"/>
              <a:gd name="connsiteY2" fmla="*/ 5321156 h 6442037"/>
              <a:gd name="connsiteX3" fmla="*/ 1570158 w 10013307"/>
              <a:gd name="connsiteY3" fmla="*/ 5856232 h 6442037"/>
              <a:gd name="connsiteX4" fmla="*/ 2665494 w 10013307"/>
              <a:gd name="connsiteY4" fmla="*/ 6431906 h 6442037"/>
              <a:gd name="connsiteX5" fmla="*/ 5151685 w 10013307"/>
              <a:gd name="connsiteY5" fmla="*/ 6431906 h 6442037"/>
              <a:gd name="connsiteX6" fmla="*/ 7497159 w 10013307"/>
              <a:gd name="connsiteY6" fmla="*/ 6431906 h 6442037"/>
              <a:gd name="connsiteX7" fmla="*/ 8201361 w 10013307"/>
              <a:gd name="connsiteY7" fmla="*/ 6431906 h 6442037"/>
              <a:gd name="connsiteX8" fmla="*/ 9348344 w 10013307"/>
              <a:gd name="connsiteY8" fmla="*/ 6348196 h 6442037"/>
              <a:gd name="connsiteX9" fmla="*/ 9790225 w 10013307"/>
              <a:gd name="connsiteY9" fmla="*/ 6023888 h 6442037"/>
              <a:gd name="connsiteX10" fmla="*/ 9976046 w 10013307"/>
              <a:gd name="connsiteY10" fmla="*/ 5431283 h 6442037"/>
              <a:gd name="connsiteX11" fmla="*/ 9636418 w 10013307"/>
              <a:gd name="connsiteY11" fmla="*/ 3689512 h 6442037"/>
              <a:gd name="connsiteX12" fmla="*/ 9528047 w 10013307"/>
              <a:gd name="connsiteY12" fmla="*/ 2451657 h 6442037"/>
              <a:gd name="connsiteX13" fmla="*/ 9481141 w 10013307"/>
              <a:gd name="connsiteY13" fmla="*/ 839126 h 6442037"/>
              <a:gd name="connsiteX14" fmla="*/ 8495695 w 10013307"/>
              <a:gd name="connsiteY14" fmla="*/ 40069 h 6442037"/>
              <a:gd name="connsiteX15" fmla="*/ 7189213 w 10013307"/>
              <a:gd name="connsiteY15" fmla="*/ 484274 h 6442037"/>
              <a:gd name="connsiteX16" fmla="*/ 5031030 w 10013307"/>
              <a:gd name="connsiteY16" fmla="*/ 1164952 h 6442037"/>
              <a:gd name="connsiteX17" fmla="*/ 4258959 w 10013307"/>
              <a:gd name="connsiteY17" fmla="*/ 691579 h 6442037"/>
              <a:gd name="connsiteX18" fmla="*/ 3511788 w 10013307"/>
              <a:gd name="connsiteY18" fmla="*/ 307939 h 6442037"/>
              <a:gd name="connsiteX19" fmla="*/ 2573200 w 10013307"/>
              <a:gd name="connsiteY19" fmla="*/ 484084 h 6442037"/>
              <a:gd name="connsiteX20" fmla="*/ 1744407 w 10013307"/>
              <a:gd name="connsiteY20" fmla="*/ 796631 h 6442037"/>
              <a:gd name="connsiteX21" fmla="*/ 706932 w 10013307"/>
              <a:gd name="connsiteY21" fmla="*/ 884039 h 6442037"/>
              <a:gd name="connsiteX22" fmla="*/ 110391 w 10013307"/>
              <a:gd name="connsiteY22" fmla="*/ 1420443 h 6442037"/>
              <a:gd name="connsiteX23" fmla="*/ 25164 w 10013307"/>
              <a:gd name="connsiteY23" fmla="*/ 2205224 h 6442037"/>
              <a:gd name="connsiteX24" fmla="*/ 217197 w 10013307"/>
              <a:gd name="connsiteY24" fmla="*/ 2721329 h 6442037"/>
              <a:gd name="connsiteX25" fmla="*/ 572523 w 10013307"/>
              <a:gd name="connsiteY25" fmla="*/ 3190481 h 6442037"/>
              <a:gd name="connsiteX26" fmla="*/ 1122634 w 10013307"/>
              <a:gd name="connsiteY26" fmla="*/ 3899046 h 6442037"/>
              <a:gd name="connsiteX27" fmla="*/ 1169492 w 10013307"/>
              <a:gd name="connsiteY27" fmla="*/ 3987830 h 6442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24" h="1369">
                <a:moveTo>
                  <a:pt x="0" y="0"/>
                </a:moveTo>
                <a:lnTo>
                  <a:pt x="19" y="10"/>
                </a:lnTo>
                <a:cubicBezTo>
                  <a:pt x="293" y="156"/>
                  <a:pt x="535" y="361"/>
                  <a:pt x="715" y="609"/>
                </a:cubicBezTo>
                <a:cubicBezTo>
                  <a:pt x="872" y="826"/>
                  <a:pt x="925" y="1085"/>
                  <a:pt x="924" y="1350"/>
                </a:cubicBezTo>
                <a:lnTo>
                  <a:pt x="923" y="1369"/>
                </a:lnTo>
                <a:lnTo>
                  <a:pt x="0" y="1369"/>
                </a:lnTo>
                <a:lnTo>
                  <a:pt x="0" y="0"/>
                </a:lnTo>
                <a:close/>
              </a:path>
            </a:pathLst>
          </a:custGeom>
          <a:solidFill>
            <a:schemeClr val="accent1"/>
          </a:solidFill>
          <a:ln w="4740" cap="flat">
            <a:noFill/>
            <a:prstDash val="solid"/>
            <a:miter/>
          </a:ln>
        </p:spPr>
        <p:txBody>
          <a:bodyPr wrap="square" rtlCol="0" anchor="ctr">
            <a:noAutofit/>
          </a:bodyPr>
          <a:lstStyle/>
          <a:p>
            <a:endParaRPr lang="zh-CN" altLang="en-US" sz="1800"/>
          </a:p>
        </p:txBody>
      </p:sp>
      <p:sp>
        <p:nvSpPr>
          <p:cNvPr id="8" name="任意多边形: 形状 12"/>
          <p:cNvSpPr/>
          <p:nvPr userDrawn="1">
            <p:custDataLst>
              <p:tags r:id="rId10"/>
            </p:custDataLst>
          </p:nvPr>
        </p:nvSpPr>
        <p:spPr>
          <a:xfrm>
            <a:off x="11494135" y="0"/>
            <a:ext cx="694690" cy="784225"/>
          </a:xfrm>
          <a:custGeom>
            <a:avLst/>
            <a:gdLst>
              <a:gd name="connsiteX0" fmla="*/ 0 w 1094"/>
              <a:gd name="connsiteY0" fmla="*/ 0 h 1235"/>
              <a:gd name="connsiteX1" fmla="*/ 1094 w 1094"/>
              <a:gd name="connsiteY1" fmla="*/ 1235 h 1235"/>
            </a:gdLst>
            <a:ahLst/>
            <a:cxnLst>
              <a:cxn ang="0">
                <a:pos x="connsiteX0" y="connsiteY0"/>
              </a:cxn>
              <a:cxn ang="0">
                <a:pos x="connsiteX1" y="connsiteY1"/>
              </a:cxn>
            </a:cxnLst>
            <a:rect l="l" t="t" r="r" b="b"/>
            <a:pathLst>
              <a:path w="1094" h="1235">
                <a:moveTo>
                  <a:pt x="0" y="0"/>
                </a:moveTo>
                <a:cubicBezTo>
                  <a:pt x="64" y="803"/>
                  <a:pt x="1094" y="1235"/>
                  <a:pt x="1094" y="1235"/>
                </a:cubicBezTo>
              </a:path>
            </a:pathLst>
          </a:custGeom>
          <a:noFill/>
          <a:ln w="2226" cap="flat">
            <a:gradFill>
              <a:gsLst>
                <a:gs pos="0">
                  <a:schemeClr val="accent1">
                    <a:lumMod val="60000"/>
                    <a:lumOff val="40000"/>
                  </a:schemeClr>
                </a:gs>
                <a:gs pos="56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855" name="任意多边形: 形状 854"/>
          <p:cNvSpPr/>
          <p:nvPr userDrawn="1">
            <p:custDataLst>
              <p:tags r:id="rId11"/>
            </p:custDataLst>
          </p:nvPr>
        </p:nvSpPr>
        <p:spPr>
          <a:xfrm rot="16557530">
            <a:off x="11851640" y="141605"/>
            <a:ext cx="274955" cy="330835"/>
          </a:xfrm>
          <a:custGeom>
            <a:avLst/>
            <a:gdLst>
              <a:gd name="connsiteX0" fmla="*/ 699797 w 708298"/>
              <a:gd name="connsiteY0" fmla="*/ 823465 h 823464"/>
              <a:gd name="connsiteX1" fmla="*/ 689314 w 708298"/>
              <a:gd name="connsiteY1" fmla="*/ 809488 h 823464"/>
              <a:gd name="connsiteX2" fmla="*/ 687709 w 708298"/>
              <a:gd name="connsiteY2" fmla="*/ 807127 h 823464"/>
              <a:gd name="connsiteX3" fmla="*/ 669955 w 708298"/>
              <a:gd name="connsiteY3" fmla="*/ 783140 h 823464"/>
              <a:gd name="connsiteX4" fmla="*/ 671183 w 708298"/>
              <a:gd name="connsiteY4" fmla="*/ 773224 h 823464"/>
              <a:gd name="connsiteX5" fmla="*/ 681098 w 708298"/>
              <a:gd name="connsiteY5" fmla="*/ 774451 h 823464"/>
              <a:gd name="connsiteX6" fmla="*/ 690920 w 708298"/>
              <a:gd name="connsiteY6" fmla="*/ 787389 h 823464"/>
              <a:gd name="connsiteX7" fmla="*/ 697153 w 708298"/>
              <a:gd name="connsiteY7" fmla="*/ 784745 h 823464"/>
              <a:gd name="connsiteX8" fmla="*/ 703480 w 708298"/>
              <a:gd name="connsiteY8" fmla="*/ 792489 h 823464"/>
              <a:gd name="connsiteX9" fmla="*/ 701970 w 708298"/>
              <a:gd name="connsiteY9" fmla="*/ 806277 h 823464"/>
              <a:gd name="connsiteX10" fmla="*/ 699797 w 708298"/>
              <a:gd name="connsiteY10" fmla="*/ 823465 h 823464"/>
              <a:gd name="connsiteX11" fmla="*/ 701403 w 708298"/>
              <a:gd name="connsiteY11" fmla="*/ 752258 h 823464"/>
              <a:gd name="connsiteX12" fmla="*/ 699420 w 708298"/>
              <a:gd name="connsiteY12" fmla="*/ 752447 h 823464"/>
              <a:gd name="connsiteX13" fmla="*/ 692714 w 708298"/>
              <a:gd name="connsiteY13" fmla="*/ 744987 h 823464"/>
              <a:gd name="connsiteX14" fmla="*/ 694131 w 708298"/>
              <a:gd name="connsiteY14" fmla="*/ 698901 h 823464"/>
              <a:gd name="connsiteX15" fmla="*/ 701308 w 708298"/>
              <a:gd name="connsiteY15" fmla="*/ 691912 h 823464"/>
              <a:gd name="connsiteX16" fmla="*/ 708296 w 708298"/>
              <a:gd name="connsiteY16" fmla="*/ 699089 h 823464"/>
              <a:gd name="connsiteX17" fmla="*/ 706785 w 708298"/>
              <a:gd name="connsiteY17" fmla="*/ 745742 h 823464"/>
              <a:gd name="connsiteX18" fmla="*/ 701403 w 708298"/>
              <a:gd name="connsiteY18" fmla="*/ 752258 h 823464"/>
              <a:gd name="connsiteX19" fmla="*/ 646817 w 708298"/>
              <a:gd name="connsiteY19" fmla="*/ 750464 h 823464"/>
              <a:gd name="connsiteX20" fmla="*/ 640018 w 708298"/>
              <a:gd name="connsiteY20" fmla="*/ 748481 h 823464"/>
              <a:gd name="connsiteX21" fmla="*/ 606964 w 708298"/>
              <a:gd name="connsiteY21" fmla="*/ 716938 h 823464"/>
              <a:gd name="connsiteX22" fmla="*/ 606209 w 708298"/>
              <a:gd name="connsiteY22" fmla="*/ 706928 h 823464"/>
              <a:gd name="connsiteX23" fmla="*/ 616219 w 708298"/>
              <a:gd name="connsiteY23" fmla="*/ 706172 h 823464"/>
              <a:gd name="connsiteX24" fmla="*/ 650311 w 708298"/>
              <a:gd name="connsiteY24" fmla="*/ 738754 h 823464"/>
              <a:gd name="connsiteX25" fmla="*/ 650029 w 708298"/>
              <a:gd name="connsiteY25" fmla="*/ 748764 h 823464"/>
              <a:gd name="connsiteX26" fmla="*/ 646817 w 708298"/>
              <a:gd name="connsiteY26" fmla="*/ 750464 h 823464"/>
              <a:gd name="connsiteX27" fmla="*/ 576272 w 708298"/>
              <a:gd name="connsiteY27" fmla="*/ 690401 h 823464"/>
              <a:gd name="connsiteX28" fmla="*/ 570795 w 708298"/>
              <a:gd name="connsiteY28" fmla="*/ 689457 h 823464"/>
              <a:gd name="connsiteX29" fmla="*/ 531319 w 708298"/>
              <a:gd name="connsiteY29" fmla="*/ 667358 h 823464"/>
              <a:gd name="connsiteX30" fmla="*/ 527825 w 708298"/>
              <a:gd name="connsiteY30" fmla="*/ 658009 h 823464"/>
              <a:gd name="connsiteX31" fmla="*/ 537174 w 708298"/>
              <a:gd name="connsiteY31" fmla="*/ 654515 h 823464"/>
              <a:gd name="connsiteX32" fmla="*/ 578538 w 708298"/>
              <a:gd name="connsiteY32" fmla="*/ 677652 h 823464"/>
              <a:gd name="connsiteX33" fmla="*/ 580521 w 708298"/>
              <a:gd name="connsiteY33" fmla="*/ 687473 h 823464"/>
              <a:gd name="connsiteX34" fmla="*/ 576272 w 708298"/>
              <a:gd name="connsiteY34" fmla="*/ 690401 h 823464"/>
              <a:gd name="connsiteX35" fmla="*/ 702630 w 708298"/>
              <a:gd name="connsiteY35" fmla="*/ 659520 h 823464"/>
              <a:gd name="connsiteX36" fmla="*/ 701213 w 708298"/>
              <a:gd name="connsiteY36" fmla="*/ 659709 h 823464"/>
              <a:gd name="connsiteX37" fmla="*/ 693942 w 708298"/>
              <a:gd name="connsiteY37" fmla="*/ 652815 h 823464"/>
              <a:gd name="connsiteX38" fmla="*/ 692053 w 708298"/>
              <a:gd name="connsiteY38" fmla="*/ 606729 h 823464"/>
              <a:gd name="connsiteX39" fmla="*/ 698663 w 708298"/>
              <a:gd name="connsiteY39" fmla="*/ 599268 h 823464"/>
              <a:gd name="connsiteX40" fmla="*/ 706124 w 708298"/>
              <a:gd name="connsiteY40" fmla="*/ 605879 h 823464"/>
              <a:gd name="connsiteX41" fmla="*/ 708013 w 708298"/>
              <a:gd name="connsiteY41" fmla="*/ 652437 h 823464"/>
              <a:gd name="connsiteX42" fmla="*/ 702630 w 708298"/>
              <a:gd name="connsiteY42" fmla="*/ 659520 h 823464"/>
              <a:gd name="connsiteX43" fmla="*/ 492127 w 708298"/>
              <a:gd name="connsiteY43" fmla="*/ 652437 h 823464"/>
              <a:gd name="connsiteX44" fmla="*/ 488822 w 708298"/>
              <a:gd name="connsiteY44" fmla="*/ 652437 h 823464"/>
              <a:gd name="connsiteX45" fmla="*/ 457374 w 708298"/>
              <a:gd name="connsiteY45" fmla="*/ 647243 h 823464"/>
              <a:gd name="connsiteX46" fmla="*/ 443869 w 708298"/>
              <a:gd name="connsiteY46" fmla="*/ 645826 h 823464"/>
              <a:gd name="connsiteX47" fmla="*/ 437635 w 708298"/>
              <a:gd name="connsiteY47" fmla="*/ 637988 h 823464"/>
              <a:gd name="connsiteX48" fmla="*/ 445475 w 708298"/>
              <a:gd name="connsiteY48" fmla="*/ 631755 h 823464"/>
              <a:gd name="connsiteX49" fmla="*/ 458507 w 708298"/>
              <a:gd name="connsiteY49" fmla="*/ 633077 h 823464"/>
              <a:gd name="connsiteX50" fmla="*/ 492127 w 708298"/>
              <a:gd name="connsiteY50" fmla="*/ 638554 h 823464"/>
              <a:gd name="connsiteX51" fmla="*/ 497321 w 708298"/>
              <a:gd name="connsiteY51" fmla="*/ 647148 h 823464"/>
              <a:gd name="connsiteX52" fmla="*/ 492127 w 708298"/>
              <a:gd name="connsiteY52" fmla="*/ 652437 h 823464"/>
              <a:gd name="connsiteX53" fmla="*/ 317983 w 708298"/>
              <a:gd name="connsiteY53" fmla="*/ 681618 h 823464"/>
              <a:gd name="connsiteX54" fmla="*/ 304195 w 708298"/>
              <a:gd name="connsiteY54" fmla="*/ 684546 h 823464"/>
              <a:gd name="connsiteX55" fmla="*/ 283323 w 708298"/>
              <a:gd name="connsiteY55" fmla="*/ 660370 h 823464"/>
              <a:gd name="connsiteX56" fmla="*/ 281057 w 708298"/>
              <a:gd name="connsiteY56" fmla="*/ 650643 h 823464"/>
              <a:gd name="connsiteX57" fmla="*/ 290784 w 708298"/>
              <a:gd name="connsiteY57" fmla="*/ 648376 h 823464"/>
              <a:gd name="connsiteX58" fmla="*/ 311278 w 708298"/>
              <a:gd name="connsiteY58" fmla="*/ 667075 h 823464"/>
              <a:gd name="connsiteX59" fmla="*/ 316850 w 708298"/>
              <a:gd name="connsiteY59" fmla="*/ 673213 h 823464"/>
              <a:gd name="connsiteX60" fmla="*/ 317983 w 708298"/>
              <a:gd name="connsiteY60" fmla="*/ 681618 h 823464"/>
              <a:gd name="connsiteX61" fmla="*/ 400994 w 708298"/>
              <a:gd name="connsiteY61" fmla="*/ 636760 h 823464"/>
              <a:gd name="connsiteX62" fmla="*/ 397406 w 708298"/>
              <a:gd name="connsiteY62" fmla="*/ 636666 h 823464"/>
              <a:gd name="connsiteX63" fmla="*/ 353303 w 708298"/>
              <a:gd name="connsiteY63" fmla="*/ 617683 h 823464"/>
              <a:gd name="connsiteX64" fmla="*/ 350942 w 708298"/>
              <a:gd name="connsiteY64" fmla="*/ 607956 h 823464"/>
              <a:gd name="connsiteX65" fmla="*/ 360669 w 708298"/>
              <a:gd name="connsiteY65" fmla="*/ 605595 h 823464"/>
              <a:gd name="connsiteX66" fmla="*/ 401371 w 708298"/>
              <a:gd name="connsiteY66" fmla="*/ 623161 h 823464"/>
              <a:gd name="connsiteX67" fmla="*/ 406188 w 708298"/>
              <a:gd name="connsiteY67" fmla="*/ 631944 h 823464"/>
              <a:gd name="connsiteX68" fmla="*/ 400994 w 708298"/>
              <a:gd name="connsiteY68" fmla="*/ 636760 h 823464"/>
              <a:gd name="connsiteX69" fmla="*/ 697059 w 708298"/>
              <a:gd name="connsiteY69" fmla="*/ 566876 h 823464"/>
              <a:gd name="connsiteX70" fmla="*/ 696115 w 708298"/>
              <a:gd name="connsiteY70" fmla="*/ 567064 h 823464"/>
              <a:gd name="connsiteX71" fmla="*/ 688370 w 708298"/>
              <a:gd name="connsiteY71" fmla="*/ 560737 h 823464"/>
              <a:gd name="connsiteX72" fmla="*/ 682893 w 708298"/>
              <a:gd name="connsiteY72" fmla="*/ 514935 h 823464"/>
              <a:gd name="connsiteX73" fmla="*/ 688937 w 708298"/>
              <a:gd name="connsiteY73" fmla="*/ 506907 h 823464"/>
              <a:gd name="connsiteX74" fmla="*/ 696964 w 708298"/>
              <a:gd name="connsiteY74" fmla="*/ 512951 h 823464"/>
              <a:gd name="connsiteX75" fmla="*/ 702536 w 708298"/>
              <a:gd name="connsiteY75" fmla="*/ 559321 h 823464"/>
              <a:gd name="connsiteX76" fmla="*/ 697059 w 708298"/>
              <a:gd name="connsiteY76" fmla="*/ 566876 h 823464"/>
              <a:gd name="connsiteX77" fmla="*/ 306462 w 708298"/>
              <a:gd name="connsiteY77" fmla="*/ 634682 h 823464"/>
              <a:gd name="connsiteX78" fmla="*/ 305516 w 708298"/>
              <a:gd name="connsiteY78" fmla="*/ 634871 h 823464"/>
              <a:gd name="connsiteX79" fmla="*/ 297773 w 708298"/>
              <a:gd name="connsiteY79" fmla="*/ 628544 h 823464"/>
              <a:gd name="connsiteX80" fmla="*/ 293524 w 708298"/>
              <a:gd name="connsiteY80" fmla="*/ 582080 h 823464"/>
              <a:gd name="connsiteX81" fmla="*/ 300039 w 708298"/>
              <a:gd name="connsiteY81" fmla="*/ 574525 h 823464"/>
              <a:gd name="connsiteX82" fmla="*/ 307595 w 708298"/>
              <a:gd name="connsiteY82" fmla="*/ 581041 h 823464"/>
              <a:gd name="connsiteX83" fmla="*/ 311750 w 708298"/>
              <a:gd name="connsiteY83" fmla="*/ 627127 h 823464"/>
              <a:gd name="connsiteX84" fmla="*/ 306462 w 708298"/>
              <a:gd name="connsiteY84" fmla="*/ 634682 h 823464"/>
              <a:gd name="connsiteX85" fmla="*/ 247154 w 708298"/>
              <a:gd name="connsiteY85" fmla="*/ 640821 h 823464"/>
              <a:gd name="connsiteX86" fmla="*/ 242621 w 708298"/>
              <a:gd name="connsiteY86" fmla="*/ 640349 h 823464"/>
              <a:gd name="connsiteX87" fmla="*/ 200690 w 708298"/>
              <a:gd name="connsiteY87" fmla="*/ 619289 h 823464"/>
              <a:gd name="connsiteX88" fmla="*/ 197952 w 708298"/>
              <a:gd name="connsiteY88" fmla="*/ 609656 h 823464"/>
              <a:gd name="connsiteX89" fmla="*/ 207584 w 708298"/>
              <a:gd name="connsiteY89" fmla="*/ 606918 h 823464"/>
              <a:gd name="connsiteX90" fmla="*/ 248476 w 708298"/>
              <a:gd name="connsiteY90" fmla="*/ 627411 h 823464"/>
              <a:gd name="connsiteX91" fmla="*/ 251970 w 708298"/>
              <a:gd name="connsiteY91" fmla="*/ 636760 h 823464"/>
              <a:gd name="connsiteX92" fmla="*/ 247154 w 708298"/>
              <a:gd name="connsiteY92" fmla="*/ 640821 h 823464"/>
              <a:gd name="connsiteX93" fmla="*/ 324498 w 708298"/>
              <a:gd name="connsiteY93" fmla="*/ 587558 h 823464"/>
              <a:gd name="connsiteX94" fmla="*/ 317133 w 708298"/>
              <a:gd name="connsiteY94" fmla="*/ 584819 h 823464"/>
              <a:gd name="connsiteX95" fmla="*/ 299379 w 708298"/>
              <a:gd name="connsiteY95" fmla="*/ 549593 h 823464"/>
              <a:gd name="connsiteX96" fmla="*/ 297112 w 708298"/>
              <a:gd name="connsiteY96" fmla="*/ 543644 h 823464"/>
              <a:gd name="connsiteX97" fmla="*/ 299095 w 708298"/>
              <a:gd name="connsiteY97" fmla="*/ 533444 h 823464"/>
              <a:gd name="connsiteX98" fmla="*/ 308633 w 708298"/>
              <a:gd name="connsiteY98" fmla="*/ 535239 h 823464"/>
              <a:gd name="connsiteX99" fmla="*/ 309861 w 708298"/>
              <a:gd name="connsiteY99" fmla="*/ 537411 h 823464"/>
              <a:gd name="connsiteX100" fmla="*/ 312788 w 708298"/>
              <a:gd name="connsiteY100" fmla="*/ 544777 h 823464"/>
              <a:gd name="connsiteX101" fmla="*/ 328654 w 708298"/>
              <a:gd name="connsiteY101" fmla="*/ 576414 h 823464"/>
              <a:gd name="connsiteX102" fmla="*/ 327143 w 708298"/>
              <a:gd name="connsiteY102" fmla="*/ 586330 h 823464"/>
              <a:gd name="connsiteX103" fmla="*/ 324498 w 708298"/>
              <a:gd name="connsiteY103" fmla="*/ 587558 h 823464"/>
              <a:gd name="connsiteX104" fmla="*/ 684026 w 708298"/>
              <a:gd name="connsiteY104" fmla="*/ 475082 h 823464"/>
              <a:gd name="connsiteX105" fmla="*/ 683743 w 708298"/>
              <a:gd name="connsiteY105" fmla="*/ 475176 h 823464"/>
              <a:gd name="connsiteX106" fmla="*/ 675432 w 708298"/>
              <a:gd name="connsiteY106" fmla="*/ 469510 h 823464"/>
              <a:gd name="connsiteX107" fmla="*/ 667027 w 708298"/>
              <a:gd name="connsiteY107" fmla="*/ 429562 h 823464"/>
              <a:gd name="connsiteX108" fmla="*/ 665799 w 708298"/>
              <a:gd name="connsiteY108" fmla="*/ 424462 h 823464"/>
              <a:gd name="connsiteX109" fmla="*/ 671088 w 708298"/>
              <a:gd name="connsiteY109" fmla="*/ 415963 h 823464"/>
              <a:gd name="connsiteX110" fmla="*/ 671088 w 708298"/>
              <a:gd name="connsiteY110" fmla="*/ 415963 h 823464"/>
              <a:gd name="connsiteX111" fmla="*/ 679588 w 708298"/>
              <a:gd name="connsiteY111" fmla="*/ 421252 h 823464"/>
              <a:gd name="connsiteX112" fmla="*/ 680814 w 708298"/>
              <a:gd name="connsiteY112" fmla="*/ 426446 h 823464"/>
              <a:gd name="connsiteX113" fmla="*/ 689314 w 708298"/>
              <a:gd name="connsiteY113" fmla="*/ 466960 h 823464"/>
              <a:gd name="connsiteX114" fmla="*/ 684026 w 708298"/>
              <a:gd name="connsiteY114" fmla="*/ 475082 h 823464"/>
              <a:gd name="connsiteX115" fmla="*/ 166692 w 708298"/>
              <a:gd name="connsiteY115" fmla="*/ 595207 h 823464"/>
              <a:gd name="connsiteX116" fmla="*/ 160932 w 708298"/>
              <a:gd name="connsiteY116" fmla="*/ 594074 h 823464"/>
              <a:gd name="connsiteX117" fmla="*/ 124195 w 708298"/>
              <a:gd name="connsiteY117" fmla="*/ 564704 h 823464"/>
              <a:gd name="connsiteX118" fmla="*/ 123628 w 708298"/>
              <a:gd name="connsiteY118" fmla="*/ 554693 h 823464"/>
              <a:gd name="connsiteX119" fmla="*/ 133639 w 708298"/>
              <a:gd name="connsiteY119" fmla="*/ 554126 h 823464"/>
              <a:gd name="connsiteX120" fmla="*/ 169242 w 708298"/>
              <a:gd name="connsiteY120" fmla="*/ 582647 h 823464"/>
              <a:gd name="connsiteX121" fmla="*/ 170847 w 708298"/>
              <a:gd name="connsiteY121" fmla="*/ 592563 h 823464"/>
              <a:gd name="connsiteX122" fmla="*/ 166692 w 708298"/>
              <a:gd name="connsiteY122" fmla="*/ 595207 h 823464"/>
              <a:gd name="connsiteX123" fmla="*/ 97280 w 708298"/>
              <a:gd name="connsiteY123" fmla="*/ 534011 h 823464"/>
              <a:gd name="connsiteX124" fmla="*/ 90481 w 708298"/>
              <a:gd name="connsiteY124" fmla="*/ 531933 h 823464"/>
              <a:gd name="connsiteX125" fmla="*/ 83586 w 708298"/>
              <a:gd name="connsiteY125" fmla="*/ 524567 h 823464"/>
              <a:gd name="connsiteX126" fmla="*/ 60071 w 708298"/>
              <a:gd name="connsiteY126" fmla="*/ 495763 h 823464"/>
              <a:gd name="connsiteX127" fmla="*/ 61677 w 708298"/>
              <a:gd name="connsiteY127" fmla="*/ 485847 h 823464"/>
              <a:gd name="connsiteX128" fmla="*/ 71593 w 708298"/>
              <a:gd name="connsiteY128" fmla="*/ 487453 h 823464"/>
              <a:gd name="connsiteX129" fmla="*/ 94070 w 708298"/>
              <a:gd name="connsiteY129" fmla="*/ 515029 h 823464"/>
              <a:gd name="connsiteX130" fmla="*/ 100774 w 708298"/>
              <a:gd name="connsiteY130" fmla="*/ 522301 h 823464"/>
              <a:gd name="connsiteX131" fmla="*/ 100491 w 708298"/>
              <a:gd name="connsiteY131" fmla="*/ 532311 h 823464"/>
              <a:gd name="connsiteX132" fmla="*/ 97280 w 708298"/>
              <a:gd name="connsiteY132" fmla="*/ 534011 h 823464"/>
              <a:gd name="connsiteX133" fmla="*/ 662305 w 708298"/>
              <a:gd name="connsiteY133" fmla="*/ 384987 h 823464"/>
              <a:gd name="connsiteX134" fmla="*/ 653900 w 708298"/>
              <a:gd name="connsiteY134" fmla="*/ 380171 h 823464"/>
              <a:gd name="connsiteX135" fmla="*/ 639357 w 708298"/>
              <a:gd name="connsiteY135" fmla="*/ 336635 h 823464"/>
              <a:gd name="connsiteX136" fmla="*/ 643512 w 708298"/>
              <a:gd name="connsiteY136" fmla="*/ 327569 h 823464"/>
              <a:gd name="connsiteX137" fmla="*/ 652577 w 708298"/>
              <a:gd name="connsiteY137" fmla="*/ 331724 h 823464"/>
              <a:gd name="connsiteX138" fmla="*/ 667405 w 708298"/>
              <a:gd name="connsiteY138" fmla="*/ 376110 h 823464"/>
              <a:gd name="connsiteX139" fmla="*/ 662683 w 708298"/>
              <a:gd name="connsiteY139" fmla="*/ 384893 h 823464"/>
              <a:gd name="connsiteX140" fmla="*/ 662305 w 708298"/>
              <a:gd name="connsiteY140" fmla="*/ 384987 h 823464"/>
              <a:gd name="connsiteX141" fmla="*/ 43262 w 708298"/>
              <a:gd name="connsiteY141" fmla="*/ 459027 h 823464"/>
              <a:gd name="connsiteX142" fmla="*/ 35328 w 708298"/>
              <a:gd name="connsiteY142" fmla="*/ 455344 h 823464"/>
              <a:gd name="connsiteX143" fmla="*/ 16913 w 708298"/>
              <a:gd name="connsiteY143" fmla="*/ 411713 h 823464"/>
              <a:gd name="connsiteX144" fmla="*/ 21351 w 708298"/>
              <a:gd name="connsiteY144" fmla="*/ 402742 h 823464"/>
              <a:gd name="connsiteX145" fmla="*/ 30324 w 708298"/>
              <a:gd name="connsiteY145" fmla="*/ 407180 h 823464"/>
              <a:gd name="connsiteX146" fmla="*/ 47889 w 708298"/>
              <a:gd name="connsiteY146" fmla="*/ 448828 h 823464"/>
              <a:gd name="connsiteX147" fmla="*/ 44866 w 708298"/>
              <a:gd name="connsiteY147" fmla="*/ 458366 h 823464"/>
              <a:gd name="connsiteX148" fmla="*/ 43262 w 708298"/>
              <a:gd name="connsiteY148" fmla="*/ 459027 h 823464"/>
              <a:gd name="connsiteX149" fmla="*/ 630101 w 708298"/>
              <a:gd name="connsiteY149" fmla="*/ 298104 h 823464"/>
              <a:gd name="connsiteX150" fmla="*/ 622074 w 708298"/>
              <a:gd name="connsiteY150" fmla="*/ 294137 h 823464"/>
              <a:gd name="connsiteX151" fmla="*/ 601676 w 708298"/>
              <a:gd name="connsiteY151" fmla="*/ 253151 h 823464"/>
              <a:gd name="connsiteX152" fmla="*/ 604509 w 708298"/>
              <a:gd name="connsiteY152" fmla="*/ 243518 h 823464"/>
              <a:gd name="connsiteX153" fmla="*/ 614142 w 708298"/>
              <a:gd name="connsiteY153" fmla="*/ 246352 h 823464"/>
              <a:gd name="connsiteX154" fmla="*/ 635012 w 708298"/>
              <a:gd name="connsiteY154" fmla="*/ 288377 h 823464"/>
              <a:gd name="connsiteX155" fmla="*/ 631423 w 708298"/>
              <a:gd name="connsiteY155" fmla="*/ 297726 h 823464"/>
              <a:gd name="connsiteX156" fmla="*/ 630101 w 708298"/>
              <a:gd name="connsiteY156" fmla="*/ 298104 h 823464"/>
              <a:gd name="connsiteX157" fmla="*/ 13702 w 708298"/>
              <a:gd name="connsiteY157" fmla="*/ 371482 h 823464"/>
              <a:gd name="connsiteX158" fmla="*/ 13324 w 708298"/>
              <a:gd name="connsiteY158" fmla="*/ 371577 h 823464"/>
              <a:gd name="connsiteX159" fmla="*/ 5108 w 708298"/>
              <a:gd name="connsiteY159" fmla="*/ 365911 h 823464"/>
              <a:gd name="connsiteX160" fmla="*/ 8 w 708298"/>
              <a:gd name="connsiteY160" fmla="*/ 318880 h 823464"/>
              <a:gd name="connsiteX161" fmla="*/ 6807 w 708298"/>
              <a:gd name="connsiteY161" fmla="*/ 311514 h 823464"/>
              <a:gd name="connsiteX162" fmla="*/ 14174 w 708298"/>
              <a:gd name="connsiteY162" fmla="*/ 318314 h 823464"/>
              <a:gd name="connsiteX163" fmla="*/ 19085 w 708298"/>
              <a:gd name="connsiteY163" fmla="*/ 363361 h 823464"/>
              <a:gd name="connsiteX164" fmla="*/ 13702 w 708298"/>
              <a:gd name="connsiteY164" fmla="*/ 371482 h 823464"/>
              <a:gd name="connsiteX165" fmla="*/ 585526 w 708298"/>
              <a:gd name="connsiteY165" fmla="*/ 216887 h 823464"/>
              <a:gd name="connsiteX166" fmla="*/ 577972 w 708298"/>
              <a:gd name="connsiteY166" fmla="*/ 213865 h 823464"/>
              <a:gd name="connsiteX167" fmla="*/ 550962 w 708298"/>
              <a:gd name="connsiteY167" fmla="*/ 177128 h 823464"/>
              <a:gd name="connsiteX168" fmla="*/ 552001 w 708298"/>
              <a:gd name="connsiteY168" fmla="*/ 167118 h 823464"/>
              <a:gd name="connsiteX169" fmla="*/ 562011 w 708298"/>
              <a:gd name="connsiteY169" fmla="*/ 168157 h 823464"/>
              <a:gd name="connsiteX170" fmla="*/ 589871 w 708298"/>
              <a:gd name="connsiteY170" fmla="*/ 206026 h 823464"/>
              <a:gd name="connsiteX171" fmla="*/ 587887 w 708298"/>
              <a:gd name="connsiteY171" fmla="*/ 215848 h 823464"/>
              <a:gd name="connsiteX172" fmla="*/ 585526 w 708298"/>
              <a:gd name="connsiteY172" fmla="*/ 216887 h 823464"/>
              <a:gd name="connsiteX173" fmla="*/ 10114 w 708298"/>
              <a:gd name="connsiteY173" fmla="*/ 279122 h 823464"/>
              <a:gd name="connsiteX174" fmla="*/ 7753 w 708298"/>
              <a:gd name="connsiteY174" fmla="*/ 279216 h 823464"/>
              <a:gd name="connsiteX175" fmla="*/ 1425 w 708298"/>
              <a:gd name="connsiteY175" fmla="*/ 271472 h 823464"/>
              <a:gd name="connsiteX176" fmla="*/ 11529 w 708298"/>
              <a:gd name="connsiteY176" fmla="*/ 223403 h 823464"/>
              <a:gd name="connsiteX177" fmla="*/ 11436 w 708298"/>
              <a:gd name="connsiteY177" fmla="*/ 223309 h 823464"/>
              <a:gd name="connsiteX178" fmla="*/ 21446 w 708298"/>
              <a:gd name="connsiteY178" fmla="*/ 205932 h 823464"/>
              <a:gd name="connsiteX179" fmla="*/ 31079 w 708298"/>
              <a:gd name="connsiteY179" fmla="*/ 203288 h 823464"/>
              <a:gd name="connsiteX180" fmla="*/ 33723 w 708298"/>
              <a:gd name="connsiteY180" fmla="*/ 212920 h 823464"/>
              <a:gd name="connsiteX181" fmla="*/ 23429 w 708298"/>
              <a:gd name="connsiteY181" fmla="*/ 230864 h 823464"/>
              <a:gd name="connsiteX182" fmla="*/ 15591 w 708298"/>
              <a:gd name="connsiteY182" fmla="*/ 272794 h 823464"/>
              <a:gd name="connsiteX183" fmla="*/ 10114 w 708298"/>
              <a:gd name="connsiteY183" fmla="*/ 279122 h 823464"/>
              <a:gd name="connsiteX184" fmla="*/ 527070 w 708298"/>
              <a:gd name="connsiteY184" fmla="*/ 145114 h 823464"/>
              <a:gd name="connsiteX185" fmla="*/ 520458 w 708298"/>
              <a:gd name="connsiteY185" fmla="*/ 143225 h 823464"/>
              <a:gd name="connsiteX186" fmla="*/ 486555 w 708298"/>
              <a:gd name="connsiteY186" fmla="*/ 112816 h 823464"/>
              <a:gd name="connsiteX187" fmla="*/ 485516 w 708298"/>
              <a:gd name="connsiteY187" fmla="*/ 102900 h 823464"/>
              <a:gd name="connsiteX188" fmla="*/ 495433 w 708298"/>
              <a:gd name="connsiteY188" fmla="*/ 101861 h 823464"/>
              <a:gd name="connsiteX189" fmla="*/ 530469 w 708298"/>
              <a:gd name="connsiteY189" fmla="*/ 133309 h 823464"/>
              <a:gd name="connsiteX190" fmla="*/ 530469 w 708298"/>
              <a:gd name="connsiteY190" fmla="*/ 143319 h 823464"/>
              <a:gd name="connsiteX191" fmla="*/ 527070 w 708298"/>
              <a:gd name="connsiteY191" fmla="*/ 145114 h 823464"/>
              <a:gd name="connsiteX192" fmla="*/ 455013 w 708298"/>
              <a:gd name="connsiteY192" fmla="*/ 87128 h 823464"/>
              <a:gd name="connsiteX193" fmla="*/ 449629 w 708298"/>
              <a:gd name="connsiteY193" fmla="*/ 86184 h 823464"/>
              <a:gd name="connsiteX194" fmla="*/ 409966 w 708298"/>
              <a:gd name="connsiteY194" fmla="*/ 63802 h 823464"/>
              <a:gd name="connsiteX195" fmla="*/ 406755 w 708298"/>
              <a:gd name="connsiteY195" fmla="*/ 54358 h 823464"/>
              <a:gd name="connsiteX196" fmla="*/ 416199 w 708298"/>
              <a:gd name="connsiteY196" fmla="*/ 51147 h 823464"/>
              <a:gd name="connsiteX197" fmla="*/ 457185 w 708298"/>
              <a:gd name="connsiteY197" fmla="*/ 74190 h 823464"/>
              <a:gd name="connsiteX198" fmla="*/ 459357 w 708298"/>
              <a:gd name="connsiteY198" fmla="*/ 84012 h 823464"/>
              <a:gd name="connsiteX199" fmla="*/ 455013 w 708298"/>
              <a:gd name="connsiteY199" fmla="*/ 87128 h 823464"/>
              <a:gd name="connsiteX200" fmla="*/ 52327 w 708298"/>
              <a:gd name="connsiteY200" fmla="*/ 176184 h 823464"/>
              <a:gd name="connsiteX201" fmla="*/ 47133 w 708298"/>
              <a:gd name="connsiteY201" fmla="*/ 175428 h 823464"/>
              <a:gd name="connsiteX202" fmla="*/ 44489 w 708298"/>
              <a:gd name="connsiteY202" fmla="*/ 165796 h 823464"/>
              <a:gd name="connsiteX203" fmla="*/ 67626 w 708298"/>
              <a:gd name="connsiteY203" fmla="*/ 125659 h 823464"/>
              <a:gd name="connsiteX204" fmla="*/ 77259 w 708298"/>
              <a:gd name="connsiteY204" fmla="*/ 123015 h 823464"/>
              <a:gd name="connsiteX205" fmla="*/ 79904 w 708298"/>
              <a:gd name="connsiteY205" fmla="*/ 132648 h 823464"/>
              <a:gd name="connsiteX206" fmla="*/ 56766 w 708298"/>
              <a:gd name="connsiteY206" fmla="*/ 172878 h 823464"/>
              <a:gd name="connsiteX207" fmla="*/ 52327 w 708298"/>
              <a:gd name="connsiteY207" fmla="*/ 176184 h 823464"/>
              <a:gd name="connsiteX208" fmla="*/ 372096 w 708298"/>
              <a:gd name="connsiteY208" fmla="*/ 46142 h 823464"/>
              <a:gd name="connsiteX209" fmla="*/ 368034 w 708298"/>
              <a:gd name="connsiteY209" fmla="*/ 45859 h 823464"/>
              <a:gd name="connsiteX210" fmla="*/ 324498 w 708298"/>
              <a:gd name="connsiteY210" fmla="*/ 32165 h 823464"/>
              <a:gd name="connsiteX211" fmla="*/ 319494 w 708298"/>
              <a:gd name="connsiteY211" fmla="*/ 23477 h 823464"/>
              <a:gd name="connsiteX212" fmla="*/ 328182 w 708298"/>
              <a:gd name="connsiteY212" fmla="*/ 18472 h 823464"/>
              <a:gd name="connsiteX213" fmla="*/ 372945 w 708298"/>
              <a:gd name="connsiteY213" fmla="*/ 32637 h 823464"/>
              <a:gd name="connsiteX214" fmla="*/ 377101 w 708298"/>
              <a:gd name="connsiteY214" fmla="*/ 41703 h 823464"/>
              <a:gd name="connsiteX215" fmla="*/ 372096 w 708298"/>
              <a:gd name="connsiteY215" fmla="*/ 46142 h 823464"/>
              <a:gd name="connsiteX216" fmla="*/ 98508 w 708298"/>
              <a:gd name="connsiteY216" fmla="*/ 95817 h 823464"/>
              <a:gd name="connsiteX217" fmla="*/ 93313 w 708298"/>
              <a:gd name="connsiteY217" fmla="*/ 95061 h 823464"/>
              <a:gd name="connsiteX218" fmla="*/ 90669 w 708298"/>
              <a:gd name="connsiteY218" fmla="*/ 85429 h 823464"/>
              <a:gd name="connsiteX219" fmla="*/ 113807 w 708298"/>
              <a:gd name="connsiteY219" fmla="*/ 45198 h 823464"/>
              <a:gd name="connsiteX220" fmla="*/ 123440 w 708298"/>
              <a:gd name="connsiteY220" fmla="*/ 42553 h 823464"/>
              <a:gd name="connsiteX221" fmla="*/ 126083 w 708298"/>
              <a:gd name="connsiteY221" fmla="*/ 52186 h 823464"/>
              <a:gd name="connsiteX222" fmla="*/ 102946 w 708298"/>
              <a:gd name="connsiteY222" fmla="*/ 92417 h 823464"/>
              <a:gd name="connsiteX223" fmla="*/ 98508 w 708298"/>
              <a:gd name="connsiteY223" fmla="*/ 95817 h 823464"/>
              <a:gd name="connsiteX224" fmla="*/ 282663 w 708298"/>
              <a:gd name="connsiteY224" fmla="*/ 22533 h 823464"/>
              <a:gd name="connsiteX225" fmla="*/ 279829 w 708298"/>
              <a:gd name="connsiteY225" fmla="*/ 22627 h 823464"/>
              <a:gd name="connsiteX226" fmla="*/ 234500 w 708298"/>
              <a:gd name="connsiteY226" fmla="*/ 16677 h 823464"/>
              <a:gd name="connsiteX227" fmla="*/ 228077 w 708298"/>
              <a:gd name="connsiteY227" fmla="*/ 8933 h 823464"/>
              <a:gd name="connsiteX228" fmla="*/ 235821 w 708298"/>
              <a:gd name="connsiteY228" fmla="*/ 2512 h 823464"/>
              <a:gd name="connsiteX229" fmla="*/ 282285 w 708298"/>
              <a:gd name="connsiteY229" fmla="*/ 8556 h 823464"/>
              <a:gd name="connsiteX230" fmla="*/ 288045 w 708298"/>
              <a:gd name="connsiteY230" fmla="*/ 16772 h 823464"/>
              <a:gd name="connsiteX231" fmla="*/ 282663 w 708298"/>
              <a:gd name="connsiteY231" fmla="*/ 22533 h 823464"/>
              <a:gd name="connsiteX232" fmla="*/ 190585 w 708298"/>
              <a:gd name="connsiteY232" fmla="*/ 14033 h 823464"/>
              <a:gd name="connsiteX233" fmla="*/ 188790 w 708298"/>
              <a:gd name="connsiteY233" fmla="*/ 14222 h 823464"/>
              <a:gd name="connsiteX234" fmla="*/ 146955 w 708298"/>
              <a:gd name="connsiteY234" fmla="*/ 14600 h 823464"/>
              <a:gd name="connsiteX235" fmla="*/ 139588 w 708298"/>
              <a:gd name="connsiteY235" fmla="*/ 14789 h 823464"/>
              <a:gd name="connsiteX236" fmla="*/ 136944 w 708298"/>
              <a:gd name="connsiteY236" fmla="*/ 5156 h 823464"/>
              <a:gd name="connsiteX237" fmla="*/ 139494 w 708298"/>
              <a:gd name="connsiteY237" fmla="*/ 812 h 823464"/>
              <a:gd name="connsiteX238" fmla="*/ 143366 w 708298"/>
              <a:gd name="connsiteY238" fmla="*/ 623 h 823464"/>
              <a:gd name="connsiteX239" fmla="*/ 188980 w 708298"/>
              <a:gd name="connsiteY239" fmla="*/ 151 h 823464"/>
              <a:gd name="connsiteX240" fmla="*/ 195873 w 708298"/>
              <a:gd name="connsiteY240" fmla="*/ 7422 h 823464"/>
              <a:gd name="connsiteX241" fmla="*/ 190585 w 708298"/>
              <a:gd name="connsiteY241" fmla="*/ 14033 h 823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708298" h="823464">
                <a:moveTo>
                  <a:pt x="699797" y="823465"/>
                </a:moveTo>
                <a:lnTo>
                  <a:pt x="689314" y="809488"/>
                </a:lnTo>
                <a:cubicBezTo>
                  <a:pt x="689032" y="809110"/>
                  <a:pt x="688465" y="808260"/>
                  <a:pt x="687709" y="807127"/>
                </a:cubicBezTo>
                <a:cubicBezTo>
                  <a:pt x="684876" y="803066"/>
                  <a:pt x="678926" y="794472"/>
                  <a:pt x="669955" y="783140"/>
                </a:cubicBezTo>
                <a:cubicBezTo>
                  <a:pt x="667499" y="780023"/>
                  <a:pt x="668065" y="775585"/>
                  <a:pt x="671183" y="773224"/>
                </a:cubicBezTo>
                <a:cubicBezTo>
                  <a:pt x="674299" y="770768"/>
                  <a:pt x="678737" y="771335"/>
                  <a:pt x="681098" y="774451"/>
                </a:cubicBezTo>
                <a:cubicBezTo>
                  <a:pt x="684876" y="779268"/>
                  <a:pt x="688181" y="783612"/>
                  <a:pt x="690920" y="787389"/>
                </a:cubicBezTo>
                <a:cubicBezTo>
                  <a:pt x="692337" y="785595"/>
                  <a:pt x="694698" y="784556"/>
                  <a:pt x="697153" y="784745"/>
                </a:cubicBezTo>
                <a:cubicBezTo>
                  <a:pt x="701024" y="785123"/>
                  <a:pt x="703858" y="788617"/>
                  <a:pt x="703480" y="792489"/>
                </a:cubicBezTo>
                <a:cubicBezTo>
                  <a:pt x="702630" y="801461"/>
                  <a:pt x="701970" y="806277"/>
                  <a:pt x="701970" y="806277"/>
                </a:cubicBezTo>
                <a:lnTo>
                  <a:pt x="699797" y="823465"/>
                </a:lnTo>
                <a:close/>
                <a:moveTo>
                  <a:pt x="701403" y="752258"/>
                </a:moveTo>
                <a:cubicBezTo>
                  <a:pt x="700742" y="752447"/>
                  <a:pt x="700080" y="752447"/>
                  <a:pt x="699420" y="752447"/>
                </a:cubicBezTo>
                <a:cubicBezTo>
                  <a:pt x="695547" y="752258"/>
                  <a:pt x="692526" y="748953"/>
                  <a:pt x="692714" y="744987"/>
                </a:cubicBezTo>
                <a:cubicBezTo>
                  <a:pt x="693470" y="729876"/>
                  <a:pt x="693942" y="714294"/>
                  <a:pt x="694131" y="698901"/>
                </a:cubicBezTo>
                <a:cubicBezTo>
                  <a:pt x="694225" y="695029"/>
                  <a:pt x="697341" y="691818"/>
                  <a:pt x="701308" y="691912"/>
                </a:cubicBezTo>
                <a:cubicBezTo>
                  <a:pt x="705180" y="692007"/>
                  <a:pt x="708391" y="695217"/>
                  <a:pt x="708296" y="699089"/>
                </a:cubicBezTo>
                <a:cubicBezTo>
                  <a:pt x="708107" y="714766"/>
                  <a:pt x="707636" y="730443"/>
                  <a:pt x="706785" y="745742"/>
                </a:cubicBezTo>
                <a:cubicBezTo>
                  <a:pt x="706692" y="748953"/>
                  <a:pt x="704424" y="751597"/>
                  <a:pt x="701403" y="752258"/>
                </a:cubicBezTo>
                <a:close/>
                <a:moveTo>
                  <a:pt x="646817" y="750464"/>
                </a:moveTo>
                <a:cubicBezTo>
                  <a:pt x="644456" y="751031"/>
                  <a:pt x="641812" y="750369"/>
                  <a:pt x="640018" y="748481"/>
                </a:cubicBezTo>
                <a:cubicBezTo>
                  <a:pt x="629251" y="737148"/>
                  <a:pt x="618203" y="726571"/>
                  <a:pt x="606964" y="716938"/>
                </a:cubicBezTo>
                <a:cubicBezTo>
                  <a:pt x="604037" y="714388"/>
                  <a:pt x="603659" y="709950"/>
                  <a:pt x="606209" y="706928"/>
                </a:cubicBezTo>
                <a:cubicBezTo>
                  <a:pt x="608759" y="704000"/>
                  <a:pt x="613197" y="703623"/>
                  <a:pt x="616219" y="706172"/>
                </a:cubicBezTo>
                <a:cubicBezTo>
                  <a:pt x="627740" y="716088"/>
                  <a:pt x="639262" y="727043"/>
                  <a:pt x="650311" y="738754"/>
                </a:cubicBezTo>
                <a:cubicBezTo>
                  <a:pt x="653050" y="741587"/>
                  <a:pt x="652861" y="746120"/>
                  <a:pt x="650029" y="748764"/>
                </a:cubicBezTo>
                <a:cubicBezTo>
                  <a:pt x="649083" y="749614"/>
                  <a:pt x="647950" y="750181"/>
                  <a:pt x="646817" y="750464"/>
                </a:cubicBezTo>
                <a:close/>
                <a:moveTo>
                  <a:pt x="576272" y="690401"/>
                </a:moveTo>
                <a:cubicBezTo>
                  <a:pt x="574478" y="690873"/>
                  <a:pt x="572399" y="690496"/>
                  <a:pt x="570795" y="689457"/>
                </a:cubicBezTo>
                <a:cubicBezTo>
                  <a:pt x="557762" y="680863"/>
                  <a:pt x="544446" y="673402"/>
                  <a:pt x="531319" y="667358"/>
                </a:cubicBezTo>
                <a:cubicBezTo>
                  <a:pt x="527730" y="665753"/>
                  <a:pt x="526219" y="661503"/>
                  <a:pt x="527825" y="658009"/>
                </a:cubicBezTo>
                <a:cubicBezTo>
                  <a:pt x="529431" y="654420"/>
                  <a:pt x="533680" y="652909"/>
                  <a:pt x="537174" y="654515"/>
                </a:cubicBezTo>
                <a:cubicBezTo>
                  <a:pt x="550962" y="660842"/>
                  <a:pt x="564939" y="668680"/>
                  <a:pt x="578538" y="677652"/>
                </a:cubicBezTo>
                <a:cubicBezTo>
                  <a:pt x="581843" y="679824"/>
                  <a:pt x="582694" y="684168"/>
                  <a:pt x="580521" y="687473"/>
                </a:cubicBezTo>
                <a:cubicBezTo>
                  <a:pt x="579577" y="688985"/>
                  <a:pt x="577972" y="690023"/>
                  <a:pt x="576272" y="690401"/>
                </a:cubicBezTo>
                <a:close/>
                <a:moveTo>
                  <a:pt x="702630" y="659520"/>
                </a:moveTo>
                <a:cubicBezTo>
                  <a:pt x="702158" y="659614"/>
                  <a:pt x="701686" y="659709"/>
                  <a:pt x="701213" y="659709"/>
                </a:cubicBezTo>
                <a:cubicBezTo>
                  <a:pt x="697341" y="659803"/>
                  <a:pt x="694036" y="656687"/>
                  <a:pt x="693942" y="652815"/>
                </a:cubicBezTo>
                <a:cubicBezTo>
                  <a:pt x="693565" y="637421"/>
                  <a:pt x="692997" y="621933"/>
                  <a:pt x="692053" y="606729"/>
                </a:cubicBezTo>
                <a:cubicBezTo>
                  <a:pt x="691864" y="602857"/>
                  <a:pt x="694792" y="599457"/>
                  <a:pt x="698663" y="599268"/>
                </a:cubicBezTo>
                <a:cubicBezTo>
                  <a:pt x="702536" y="599079"/>
                  <a:pt x="705935" y="602007"/>
                  <a:pt x="706124" y="605879"/>
                </a:cubicBezTo>
                <a:cubicBezTo>
                  <a:pt x="707069" y="621272"/>
                  <a:pt x="707730" y="636949"/>
                  <a:pt x="708013" y="652437"/>
                </a:cubicBezTo>
                <a:cubicBezTo>
                  <a:pt x="708202" y="655837"/>
                  <a:pt x="705841" y="658764"/>
                  <a:pt x="702630" y="659520"/>
                </a:cubicBezTo>
                <a:close/>
                <a:moveTo>
                  <a:pt x="492127" y="652437"/>
                </a:moveTo>
                <a:cubicBezTo>
                  <a:pt x="491088" y="652720"/>
                  <a:pt x="489955" y="652720"/>
                  <a:pt x="488822" y="652437"/>
                </a:cubicBezTo>
                <a:cubicBezTo>
                  <a:pt x="478339" y="649887"/>
                  <a:pt x="467762" y="648187"/>
                  <a:pt x="457374" y="647243"/>
                </a:cubicBezTo>
                <a:cubicBezTo>
                  <a:pt x="452747" y="646865"/>
                  <a:pt x="448214" y="646393"/>
                  <a:pt x="443869" y="645826"/>
                </a:cubicBezTo>
                <a:cubicBezTo>
                  <a:pt x="439996" y="645354"/>
                  <a:pt x="437259" y="641860"/>
                  <a:pt x="437635" y="637988"/>
                </a:cubicBezTo>
                <a:cubicBezTo>
                  <a:pt x="438108" y="634116"/>
                  <a:pt x="441602" y="631283"/>
                  <a:pt x="445475" y="631755"/>
                </a:cubicBezTo>
                <a:cubicBezTo>
                  <a:pt x="449629" y="632227"/>
                  <a:pt x="453974" y="632699"/>
                  <a:pt x="458507" y="633077"/>
                </a:cubicBezTo>
                <a:cubicBezTo>
                  <a:pt x="469650" y="634021"/>
                  <a:pt x="480984" y="635910"/>
                  <a:pt x="492127" y="638554"/>
                </a:cubicBezTo>
                <a:cubicBezTo>
                  <a:pt x="495904" y="639499"/>
                  <a:pt x="498265" y="643276"/>
                  <a:pt x="497321" y="647148"/>
                </a:cubicBezTo>
                <a:cubicBezTo>
                  <a:pt x="496754" y="649981"/>
                  <a:pt x="494677" y="651870"/>
                  <a:pt x="492127" y="652437"/>
                </a:cubicBezTo>
                <a:close/>
                <a:moveTo>
                  <a:pt x="317983" y="681618"/>
                </a:moveTo>
                <a:lnTo>
                  <a:pt x="304195" y="684546"/>
                </a:lnTo>
                <a:cubicBezTo>
                  <a:pt x="301172" y="674819"/>
                  <a:pt x="294939" y="667547"/>
                  <a:pt x="283323" y="660370"/>
                </a:cubicBezTo>
                <a:cubicBezTo>
                  <a:pt x="280018" y="658292"/>
                  <a:pt x="278980" y="653948"/>
                  <a:pt x="281057" y="650643"/>
                </a:cubicBezTo>
                <a:cubicBezTo>
                  <a:pt x="283134" y="647337"/>
                  <a:pt x="287479" y="646298"/>
                  <a:pt x="290784" y="648376"/>
                </a:cubicBezTo>
                <a:cubicBezTo>
                  <a:pt x="299945" y="654042"/>
                  <a:pt x="306649" y="660086"/>
                  <a:pt x="311278" y="667075"/>
                </a:cubicBezTo>
                <a:cubicBezTo>
                  <a:pt x="314205" y="667641"/>
                  <a:pt x="316471" y="670097"/>
                  <a:pt x="316850" y="673213"/>
                </a:cubicBezTo>
                <a:lnTo>
                  <a:pt x="317983" y="681618"/>
                </a:lnTo>
                <a:close/>
                <a:moveTo>
                  <a:pt x="400994" y="636760"/>
                </a:moveTo>
                <a:cubicBezTo>
                  <a:pt x="399860" y="637043"/>
                  <a:pt x="398634" y="637043"/>
                  <a:pt x="397406" y="636666"/>
                </a:cubicBezTo>
                <a:cubicBezTo>
                  <a:pt x="380785" y="631755"/>
                  <a:pt x="365957" y="625427"/>
                  <a:pt x="353303" y="617683"/>
                </a:cubicBezTo>
                <a:cubicBezTo>
                  <a:pt x="349998" y="615606"/>
                  <a:pt x="348959" y="611262"/>
                  <a:pt x="350942" y="607956"/>
                </a:cubicBezTo>
                <a:cubicBezTo>
                  <a:pt x="353019" y="604651"/>
                  <a:pt x="357363" y="603612"/>
                  <a:pt x="360669" y="605595"/>
                </a:cubicBezTo>
                <a:cubicBezTo>
                  <a:pt x="372285" y="612678"/>
                  <a:pt x="385978" y="618628"/>
                  <a:pt x="401371" y="623161"/>
                </a:cubicBezTo>
                <a:cubicBezTo>
                  <a:pt x="405149" y="624294"/>
                  <a:pt x="407321" y="628166"/>
                  <a:pt x="406188" y="631944"/>
                </a:cubicBezTo>
                <a:cubicBezTo>
                  <a:pt x="405433" y="634399"/>
                  <a:pt x="403355" y="636193"/>
                  <a:pt x="400994" y="636760"/>
                </a:cubicBezTo>
                <a:close/>
                <a:moveTo>
                  <a:pt x="697059" y="566876"/>
                </a:moveTo>
                <a:cubicBezTo>
                  <a:pt x="696775" y="566970"/>
                  <a:pt x="696492" y="566970"/>
                  <a:pt x="696115" y="567064"/>
                </a:cubicBezTo>
                <a:cubicBezTo>
                  <a:pt x="692242" y="567442"/>
                  <a:pt x="688748" y="564609"/>
                  <a:pt x="688370" y="560737"/>
                </a:cubicBezTo>
                <a:cubicBezTo>
                  <a:pt x="686859" y="545344"/>
                  <a:pt x="684970" y="529950"/>
                  <a:pt x="682893" y="514935"/>
                </a:cubicBezTo>
                <a:cubicBezTo>
                  <a:pt x="682326" y="511063"/>
                  <a:pt x="685065" y="507474"/>
                  <a:pt x="688937" y="506907"/>
                </a:cubicBezTo>
                <a:cubicBezTo>
                  <a:pt x="692808" y="506341"/>
                  <a:pt x="696397" y="509079"/>
                  <a:pt x="696964" y="512951"/>
                </a:cubicBezTo>
                <a:cubicBezTo>
                  <a:pt x="699136" y="528156"/>
                  <a:pt x="700930" y="543738"/>
                  <a:pt x="702536" y="559321"/>
                </a:cubicBezTo>
                <a:cubicBezTo>
                  <a:pt x="702819" y="562909"/>
                  <a:pt x="700458" y="566120"/>
                  <a:pt x="697059" y="566876"/>
                </a:cubicBezTo>
                <a:close/>
                <a:moveTo>
                  <a:pt x="306462" y="634682"/>
                </a:moveTo>
                <a:cubicBezTo>
                  <a:pt x="306178" y="634777"/>
                  <a:pt x="305894" y="634777"/>
                  <a:pt x="305516" y="634871"/>
                </a:cubicBezTo>
                <a:cubicBezTo>
                  <a:pt x="301645" y="635249"/>
                  <a:pt x="298151" y="632416"/>
                  <a:pt x="297773" y="628544"/>
                </a:cubicBezTo>
                <a:cubicBezTo>
                  <a:pt x="295978" y="610601"/>
                  <a:pt x="294562" y="594924"/>
                  <a:pt x="293524" y="582080"/>
                </a:cubicBezTo>
                <a:cubicBezTo>
                  <a:pt x="293240" y="578208"/>
                  <a:pt x="296167" y="574808"/>
                  <a:pt x="300039" y="574525"/>
                </a:cubicBezTo>
                <a:cubicBezTo>
                  <a:pt x="303912" y="574242"/>
                  <a:pt x="307311" y="577169"/>
                  <a:pt x="307595" y="581041"/>
                </a:cubicBezTo>
                <a:cubicBezTo>
                  <a:pt x="308539" y="593791"/>
                  <a:pt x="309956" y="609278"/>
                  <a:pt x="311750" y="627127"/>
                </a:cubicBezTo>
                <a:cubicBezTo>
                  <a:pt x="312222" y="630622"/>
                  <a:pt x="309861" y="633833"/>
                  <a:pt x="306462" y="634682"/>
                </a:cubicBezTo>
                <a:close/>
                <a:moveTo>
                  <a:pt x="247154" y="640821"/>
                </a:moveTo>
                <a:cubicBezTo>
                  <a:pt x="245643" y="641199"/>
                  <a:pt x="244037" y="641010"/>
                  <a:pt x="242621" y="640349"/>
                </a:cubicBezTo>
                <a:cubicBezTo>
                  <a:pt x="229965" y="634494"/>
                  <a:pt x="216083" y="627977"/>
                  <a:pt x="200690" y="619289"/>
                </a:cubicBezTo>
                <a:cubicBezTo>
                  <a:pt x="197290" y="617400"/>
                  <a:pt x="196062" y="613056"/>
                  <a:pt x="197952" y="609656"/>
                </a:cubicBezTo>
                <a:cubicBezTo>
                  <a:pt x="199840" y="606257"/>
                  <a:pt x="204184" y="605029"/>
                  <a:pt x="207584" y="606918"/>
                </a:cubicBezTo>
                <a:cubicBezTo>
                  <a:pt x="222600" y="615323"/>
                  <a:pt x="236104" y="621744"/>
                  <a:pt x="248476" y="627411"/>
                </a:cubicBezTo>
                <a:cubicBezTo>
                  <a:pt x="252065" y="629016"/>
                  <a:pt x="253575" y="633266"/>
                  <a:pt x="251970" y="636760"/>
                </a:cubicBezTo>
                <a:cubicBezTo>
                  <a:pt x="251026" y="639027"/>
                  <a:pt x="249137" y="640349"/>
                  <a:pt x="247154" y="640821"/>
                </a:cubicBezTo>
                <a:close/>
                <a:moveTo>
                  <a:pt x="324498" y="587558"/>
                </a:moveTo>
                <a:cubicBezTo>
                  <a:pt x="321855" y="588219"/>
                  <a:pt x="318927" y="587180"/>
                  <a:pt x="317133" y="584819"/>
                </a:cubicBezTo>
                <a:cubicBezTo>
                  <a:pt x="306933" y="570842"/>
                  <a:pt x="302211" y="557621"/>
                  <a:pt x="299379" y="549593"/>
                </a:cubicBezTo>
                <a:cubicBezTo>
                  <a:pt x="298528" y="547138"/>
                  <a:pt x="297773" y="545060"/>
                  <a:pt x="297112" y="543644"/>
                </a:cubicBezTo>
                <a:cubicBezTo>
                  <a:pt x="295034" y="540338"/>
                  <a:pt x="295790" y="535522"/>
                  <a:pt x="299095" y="533444"/>
                </a:cubicBezTo>
                <a:cubicBezTo>
                  <a:pt x="302400" y="531367"/>
                  <a:pt x="306556" y="531933"/>
                  <a:pt x="308633" y="535239"/>
                </a:cubicBezTo>
                <a:cubicBezTo>
                  <a:pt x="309010" y="535805"/>
                  <a:pt x="309389" y="536561"/>
                  <a:pt x="309861" y="537411"/>
                </a:cubicBezTo>
                <a:cubicBezTo>
                  <a:pt x="310711" y="539205"/>
                  <a:pt x="311655" y="541661"/>
                  <a:pt x="312788" y="544777"/>
                </a:cubicBezTo>
                <a:cubicBezTo>
                  <a:pt x="315527" y="552521"/>
                  <a:pt x="319682" y="564137"/>
                  <a:pt x="328654" y="576414"/>
                </a:cubicBezTo>
                <a:cubicBezTo>
                  <a:pt x="330921" y="579530"/>
                  <a:pt x="330259" y="583969"/>
                  <a:pt x="327143" y="586330"/>
                </a:cubicBezTo>
                <a:cubicBezTo>
                  <a:pt x="326199" y="586897"/>
                  <a:pt x="325349" y="587369"/>
                  <a:pt x="324498" y="587558"/>
                </a:cubicBezTo>
                <a:close/>
                <a:moveTo>
                  <a:pt x="684026" y="475082"/>
                </a:moveTo>
                <a:cubicBezTo>
                  <a:pt x="683932" y="475082"/>
                  <a:pt x="683837" y="475082"/>
                  <a:pt x="683743" y="475176"/>
                </a:cubicBezTo>
                <a:cubicBezTo>
                  <a:pt x="679870" y="475931"/>
                  <a:pt x="676187" y="473382"/>
                  <a:pt x="675432" y="469510"/>
                </a:cubicBezTo>
                <a:cubicBezTo>
                  <a:pt x="672882" y="456005"/>
                  <a:pt x="670049" y="442595"/>
                  <a:pt x="667027" y="429562"/>
                </a:cubicBezTo>
                <a:lnTo>
                  <a:pt x="665799" y="424462"/>
                </a:lnTo>
                <a:cubicBezTo>
                  <a:pt x="664855" y="420685"/>
                  <a:pt x="667216" y="416813"/>
                  <a:pt x="671088" y="415963"/>
                </a:cubicBezTo>
                <a:cubicBezTo>
                  <a:pt x="671088" y="415963"/>
                  <a:pt x="671088" y="415963"/>
                  <a:pt x="671088" y="415963"/>
                </a:cubicBezTo>
                <a:cubicBezTo>
                  <a:pt x="674866" y="415113"/>
                  <a:pt x="678643" y="417380"/>
                  <a:pt x="679588" y="421252"/>
                </a:cubicBezTo>
                <a:lnTo>
                  <a:pt x="680814" y="426446"/>
                </a:lnTo>
                <a:cubicBezTo>
                  <a:pt x="683932" y="439667"/>
                  <a:pt x="686764" y="453266"/>
                  <a:pt x="689314" y="466960"/>
                </a:cubicBezTo>
                <a:cubicBezTo>
                  <a:pt x="690070" y="470643"/>
                  <a:pt x="687709" y="474231"/>
                  <a:pt x="684026" y="475082"/>
                </a:cubicBezTo>
                <a:close/>
                <a:moveTo>
                  <a:pt x="166692" y="595207"/>
                </a:moveTo>
                <a:cubicBezTo>
                  <a:pt x="164804" y="595679"/>
                  <a:pt x="162631" y="595302"/>
                  <a:pt x="160932" y="594074"/>
                </a:cubicBezTo>
                <a:cubicBezTo>
                  <a:pt x="148560" y="585197"/>
                  <a:pt x="136189" y="575281"/>
                  <a:pt x="124195" y="564704"/>
                </a:cubicBezTo>
                <a:cubicBezTo>
                  <a:pt x="121267" y="562154"/>
                  <a:pt x="120984" y="557621"/>
                  <a:pt x="123628" y="554693"/>
                </a:cubicBezTo>
                <a:cubicBezTo>
                  <a:pt x="126178" y="551765"/>
                  <a:pt x="130711" y="551482"/>
                  <a:pt x="133639" y="554126"/>
                </a:cubicBezTo>
                <a:cubicBezTo>
                  <a:pt x="145255" y="564420"/>
                  <a:pt x="157248" y="573959"/>
                  <a:pt x="169242" y="582647"/>
                </a:cubicBezTo>
                <a:cubicBezTo>
                  <a:pt x="172453" y="584913"/>
                  <a:pt x="173115" y="589352"/>
                  <a:pt x="170847" y="592563"/>
                </a:cubicBezTo>
                <a:cubicBezTo>
                  <a:pt x="169714" y="593885"/>
                  <a:pt x="168298" y="594829"/>
                  <a:pt x="166692" y="595207"/>
                </a:cubicBezTo>
                <a:close/>
                <a:moveTo>
                  <a:pt x="97280" y="534011"/>
                </a:moveTo>
                <a:cubicBezTo>
                  <a:pt x="94919" y="534578"/>
                  <a:pt x="92275" y="533917"/>
                  <a:pt x="90481" y="531933"/>
                </a:cubicBezTo>
                <a:cubicBezTo>
                  <a:pt x="88213" y="529478"/>
                  <a:pt x="85947" y="527023"/>
                  <a:pt x="83586" y="524567"/>
                </a:cubicBezTo>
                <a:cubicBezTo>
                  <a:pt x="75182" y="515407"/>
                  <a:pt x="67248" y="505679"/>
                  <a:pt x="60071" y="495763"/>
                </a:cubicBezTo>
                <a:cubicBezTo>
                  <a:pt x="57804" y="492553"/>
                  <a:pt x="58466" y="488208"/>
                  <a:pt x="61677" y="485847"/>
                </a:cubicBezTo>
                <a:cubicBezTo>
                  <a:pt x="64887" y="483581"/>
                  <a:pt x="69326" y="484242"/>
                  <a:pt x="71593" y="487453"/>
                </a:cubicBezTo>
                <a:cubicBezTo>
                  <a:pt x="78487" y="496897"/>
                  <a:pt x="86041" y="506152"/>
                  <a:pt x="94070" y="515029"/>
                </a:cubicBezTo>
                <a:cubicBezTo>
                  <a:pt x="96336" y="517484"/>
                  <a:pt x="98602" y="519940"/>
                  <a:pt x="100774" y="522301"/>
                </a:cubicBezTo>
                <a:cubicBezTo>
                  <a:pt x="103419" y="525134"/>
                  <a:pt x="103324" y="529667"/>
                  <a:pt x="100491" y="532311"/>
                </a:cubicBezTo>
                <a:cubicBezTo>
                  <a:pt x="99547" y="533161"/>
                  <a:pt x="98413" y="533728"/>
                  <a:pt x="97280" y="534011"/>
                </a:cubicBezTo>
                <a:close/>
                <a:moveTo>
                  <a:pt x="662305" y="384987"/>
                </a:moveTo>
                <a:cubicBezTo>
                  <a:pt x="658716" y="385837"/>
                  <a:pt x="655033" y="383760"/>
                  <a:pt x="653900" y="380171"/>
                </a:cubicBezTo>
                <a:cubicBezTo>
                  <a:pt x="649461" y="365250"/>
                  <a:pt x="644550" y="350612"/>
                  <a:pt x="639357" y="336635"/>
                </a:cubicBezTo>
                <a:cubicBezTo>
                  <a:pt x="638035" y="332952"/>
                  <a:pt x="639923" y="328891"/>
                  <a:pt x="643512" y="327569"/>
                </a:cubicBezTo>
                <a:cubicBezTo>
                  <a:pt x="647195" y="326058"/>
                  <a:pt x="651256" y="328135"/>
                  <a:pt x="652577" y="331724"/>
                </a:cubicBezTo>
                <a:cubicBezTo>
                  <a:pt x="657867" y="345984"/>
                  <a:pt x="662872" y="361000"/>
                  <a:pt x="667405" y="376110"/>
                </a:cubicBezTo>
                <a:cubicBezTo>
                  <a:pt x="668538" y="379888"/>
                  <a:pt x="666366" y="383760"/>
                  <a:pt x="662683" y="384893"/>
                </a:cubicBezTo>
                <a:cubicBezTo>
                  <a:pt x="662588" y="384893"/>
                  <a:pt x="662399" y="384893"/>
                  <a:pt x="662305" y="384987"/>
                </a:cubicBezTo>
                <a:close/>
                <a:moveTo>
                  <a:pt x="43262" y="459027"/>
                </a:moveTo>
                <a:cubicBezTo>
                  <a:pt x="40144" y="459782"/>
                  <a:pt x="36839" y="458366"/>
                  <a:pt x="35328" y="455344"/>
                </a:cubicBezTo>
                <a:cubicBezTo>
                  <a:pt x="28151" y="441367"/>
                  <a:pt x="21919" y="426635"/>
                  <a:pt x="16913" y="411713"/>
                </a:cubicBezTo>
                <a:cubicBezTo>
                  <a:pt x="15685" y="408030"/>
                  <a:pt x="17668" y="403969"/>
                  <a:pt x="21351" y="402742"/>
                </a:cubicBezTo>
                <a:cubicBezTo>
                  <a:pt x="25129" y="401608"/>
                  <a:pt x="29096" y="403497"/>
                  <a:pt x="30324" y="407180"/>
                </a:cubicBezTo>
                <a:cubicBezTo>
                  <a:pt x="35139" y="421535"/>
                  <a:pt x="41089" y="435512"/>
                  <a:pt x="47889" y="448828"/>
                </a:cubicBezTo>
                <a:cubicBezTo>
                  <a:pt x="49683" y="452322"/>
                  <a:pt x="48266" y="456572"/>
                  <a:pt x="44866" y="458366"/>
                </a:cubicBezTo>
                <a:cubicBezTo>
                  <a:pt x="44300" y="458744"/>
                  <a:pt x="43733" y="458932"/>
                  <a:pt x="43262" y="459027"/>
                </a:cubicBezTo>
                <a:close/>
                <a:moveTo>
                  <a:pt x="630101" y="298104"/>
                </a:moveTo>
                <a:cubicBezTo>
                  <a:pt x="626890" y="298859"/>
                  <a:pt x="623491" y="297254"/>
                  <a:pt x="622074" y="294137"/>
                </a:cubicBezTo>
                <a:cubicBezTo>
                  <a:pt x="615747" y="280066"/>
                  <a:pt x="608852" y="266278"/>
                  <a:pt x="601676" y="253151"/>
                </a:cubicBezTo>
                <a:cubicBezTo>
                  <a:pt x="599787" y="249751"/>
                  <a:pt x="601014" y="245407"/>
                  <a:pt x="604509" y="243518"/>
                </a:cubicBezTo>
                <a:cubicBezTo>
                  <a:pt x="607908" y="241630"/>
                  <a:pt x="612253" y="242857"/>
                  <a:pt x="614142" y="246352"/>
                </a:cubicBezTo>
                <a:cubicBezTo>
                  <a:pt x="621508" y="259762"/>
                  <a:pt x="628496" y="273928"/>
                  <a:pt x="635012" y="288377"/>
                </a:cubicBezTo>
                <a:cubicBezTo>
                  <a:pt x="636618" y="291965"/>
                  <a:pt x="635012" y="296121"/>
                  <a:pt x="631423" y="297726"/>
                </a:cubicBezTo>
                <a:cubicBezTo>
                  <a:pt x="630952" y="297821"/>
                  <a:pt x="630479" y="297915"/>
                  <a:pt x="630101" y="298104"/>
                </a:cubicBezTo>
                <a:close/>
                <a:moveTo>
                  <a:pt x="13702" y="371482"/>
                </a:moveTo>
                <a:cubicBezTo>
                  <a:pt x="13608" y="371482"/>
                  <a:pt x="13419" y="371577"/>
                  <a:pt x="13324" y="371577"/>
                </a:cubicBezTo>
                <a:cubicBezTo>
                  <a:pt x="9452" y="372238"/>
                  <a:pt x="5769" y="369688"/>
                  <a:pt x="5108" y="365911"/>
                </a:cubicBezTo>
                <a:cubicBezTo>
                  <a:pt x="2369" y="350517"/>
                  <a:pt x="575" y="334746"/>
                  <a:pt x="8" y="318880"/>
                </a:cubicBezTo>
                <a:cubicBezTo>
                  <a:pt x="-181" y="315008"/>
                  <a:pt x="2936" y="311609"/>
                  <a:pt x="6807" y="311514"/>
                </a:cubicBezTo>
                <a:cubicBezTo>
                  <a:pt x="10680" y="311325"/>
                  <a:pt x="13985" y="314442"/>
                  <a:pt x="14174" y="318314"/>
                </a:cubicBezTo>
                <a:cubicBezTo>
                  <a:pt x="14741" y="333518"/>
                  <a:pt x="16440" y="348723"/>
                  <a:pt x="19085" y="363361"/>
                </a:cubicBezTo>
                <a:cubicBezTo>
                  <a:pt x="19745" y="367044"/>
                  <a:pt x="17385" y="370633"/>
                  <a:pt x="13702" y="371482"/>
                </a:cubicBezTo>
                <a:close/>
                <a:moveTo>
                  <a:pt x="585526" y="216887"/>
                </a:moveTo>
                <a:cubicBezTo>
                  <a:pt x="582694" y="217548"/>
                  <a:pt x="579671" y="216415"/>
                  <a:pt x="577972" y="213865"/>
                </a:cubicBezTo>
                <a:cubicBezTo>
                  <a:pt x="569472" y="201116"/>
                  <a:pt x="560405" y="188744"/>
                  <a:pt x="550962" y="177128"/>
                </a:cubicBezTo>
                <a:cubicBezTo>
                  <a:pt x="548507" y="174106"/>
                  <a:pt x="548979" y="169668"/>
                  <a:pt x="552001" y="167118"/>
                </a:cubicBezTo>
                <a:cubicBezTo>
                  <a:pt x="555023" y="164662"/>
                  <a:pt x="559461" y="165135"/>
                  <a:pt x="562011" y="168157"/>
                </a:cubicBezTo>
                <a:cubicBezTo>
                  <a:pt x="571739" y="180150"/>
                  <a:pt x="581088" y="192805"/>
                  <a:pt x="589871" y="206026"/>
                </a:cubicBezTo>
                <a:cubicBezTo>
                  <a:pt x="592043" y="209332"/>
                  <a:pt x="591192" y="213676"/>
                  <a:pt x="587887" y="215848"/>
                </a:cubicBezTo>
                <a:cubicBezTo>
                  <a:pt x="587132" y="216320"/>
                  <a:pt x="586283" y="216698"/>
                  <a:pt x="585526" y="216887"/>
                </a:cubicBezTo>
                <a:close/>
                <a:moveTo>
                  <a:pt x="10114" y="279122"/>
                </a:moveTo>
                <a:cubicBezTo>
                  <a:pt x="9357" y="279311"/>
                  <a:pt x="8602" y="279311"/>
                  <a:pt x="7753" y="279216"/>
                </a:cubicBezTo>
                <a:cubicBezTo>
                  <a:pt x="3880" y="278838"/>
                  <a:pt x="1047" y="275344"/>
                  <a:pt x="1425" y="271472"/>
                </a:cubicBezTo>
                <a:cubicBezTo>
                  <a:pt x="2464" y="260990"/>
                  <a:pt x="6336" y="232280"/>
                  <a:pt x="11529" y="223403"/>
                </a:cubicBezTo>
                <a:lnTo>
                  <a:pt x="11436" y="223309"/>
                </a:lnTo>
                <a:lnTo>
                  <a:pt x="21446" y="205932"/>
                </a:lnTo>
                <a:cubicBezTo>
                  <a:pt x="23429" y="202532"/>
                  <a:pt x="27774" y="201399"/>
                  <a:pt x="31079" y="203288"/>
                </a:cubicBezTo>
                <a:cubicBezTo>
                  <a:pt x="34478" y="205271"/>
                  <a:pt x="35612" y="209615"/>
                  <a:pt x="33723" y="212920"/>
                </a:cubicBezTo>
                <a:lnTo>
                  <a:pt x="23429" y="230864"/>
                </a:lnTo>
                <a:cubicBezTo>
                  <a:pt x="22106" y="234169"/>
                  <a:pt x="17857" y="249374"/>
                  <a:pt x="15591" y="272794"/>
                </a:cubicBezTo>
                <a:cubicBezTo>
                  <a:pt x="15213" y="276005"/>
                  <a:pt x="12946" y="278461"/>
                  <a:pt x="10114" y="279122"/>
                </a:cubicBezTo>
                <a:close/>
                <a:moveTo>
                  <a:pt x="527070" y="145114"/>
                </a:moveTo>
                <a:cubicBezTo>
                  <a:pt x="524803" y="145680"/>
                  <a:pt x="522253" y="145019"/>
                  <a:pt x="520458" y="143225"/>
                </a:cubicBezTo>
                <a:cubicBezTo>
                  <a:pt x="509692" y="132459"/>
                  <a:pt x="498265" y="122165"/>
                  <a:pt x="486555" y="112816"/>
                </a:cubicBezTo>
                <a:cubicBezTo>
                  <a:pt x="483534" y="110360"/>
                  <a:pt x="483061" y="105922"/>
                  <a:pt x="485516" y="102900"/>
                </a:cubicBezTo>
                <a:cubicBezTo>
                  <a:pt x="487972" y="99878"/>
                  <a:pt x="492410" y="99405"/>
                  <a:pt x="495433" y="101861"/>
                </a:cubicBezTo>
                <a:cubicBezTo>
                  <a:pt x="507520" y="111588"/>
                  <a:pt x="519325" y="122165"/>
                  <a:pt x="530469" y="133309"/>
                </a:cubicBezTo>
                <a:cubicBezTo>
                  <a:pt x="533208" y="136047"/>
                  <a:pt x="533208" y="140581"/>
                  <a:pt x="530469" y="143319"/>
                </a:cubicBezTo>
                <a:cubicBezTo>
                  <a:pt x="529525" y="144264"/>
                  <a:pt x="528297" y="144830"/>
                  <a:pt x="527070" y="145114"/>
                </a:cubicBezTo>
                <a:close/>
                <a:moveTo>
                  <a:pt x="455013" y="87128"/>
                </a:moveTo>
                <a:cubicBezTo>
                  <a:pt x="453218" y="87506"/>
                  <a:pt x="451235" y="87317"/>
                  <a:pt x="449629" y="86184"/>
                </a:cubicBezTo>
                <a:cubicBezTo>
                  <a:pt x="436975" y="78062"/>
                  <a:pt x="423564" y="70602"/>
                  <a:pt x="409966" y="63802"/>
                </a:cubicBezTo>
                <a:cubicBezTo>
                  <a:pt x="406472" y="62102"/>
                  <a:pt x="405055" y="57852"/>
                  <a:pt x="406755" y="54358"/>
                </a:cubicBezTo>
                <a:cubicBezTo>
                  <a:pt x="408454" y="50864"/>
                  <a:pt x="412705" y="49447"/>
                  <a:pt x="416199" y="51147"/>
                </a:cubicBezTo>
                <a:cubicBezTo>
                  <a:pt x="430270" y="58136"/>
                  <a:pt x="444152" y="65880"/>
                  <a:pt x="457185" y="74190"/>
                </a:cubicBezTo>
                <a:cubicBezTo>
                  <a:pt x="460490" y="76268"/>
                  <a:pt x="461434" y="80707"/>
                  <a:pt x="459357" y="84012"/>
                </a:cubicBezTo>
                <a:cubicBezTo>
                  <a:pt x="458318" y="85712"/>
                  <a:pt x="456712" y="86751"/>
                  <a:pt x="455013" y="87128"/>
                </a:cubicBezTo>
                <a:close/>
                <a:moveTo>
                  <a:pt x="52327" y="176184"/>
                </a:moveTo>
                <a:cubicBezTo>
                  <a:pt x="50627" y="176562"/>
                  <a:pt x="48833" y="176373"/>
                  <a:pt x="47133" y="175428"/>
                </a:cubicBezTo>
                <a:cubicBezTo>
                  <a:pt x="43733" y="173445"/>
                  <a:pt x="42600" y="169101"/>
                  <a:pt x="44489" y="165796"/>
                </a:cubicBezTo>
                <a:lnTo>
                  <a:pt x="67626" y="125659"/>
                </a:lnTo>
                <a:cubicBezTo>
                  <a:pt x="69609" y="122259"/>
                  <a:pt x="73954" y="121126"/>
                  <a:pt x="77259" y="123015"/>
                </a:cubicBezTo>
                <a:cubicBezTo>
                  <a:pt x="80659" y="124998"/>
                  <a:pt x="81792" y="129342"/>
                  <a:pt x="79904" y="132648"/>
                </a:cubicBezTo>
                <a:lnTo>
                  <a:pt x="56766" y="172878"/>
                </a:lnTo>
                <a:cubicBezTo>
                  <a:pt x="55822" y="174578"/>
                  <a:pt x="54121" y="175806"/>
                  <a:pt x="52327" y="176184"/>
                </a:cubicBezTo>
                <a:close/>
                <a:moveTo>
                  <a:pt x="372096" y="46142"/>
                </a:moveTo>
                <a:cubicBezTo>
                  <a:pt x="370774" y="46425"/>
                  <a:pt x="369357" y="46425"/>
                  <a:pt x="368034" y="45859"/>
                </a:cubicBezTo>
                <a:cubicBezTo>
                  <a:pt x="354058" y="40665"/>
                  <a:pt x="339420" y="36037"/>
                  <a:pt x="324498" y="32165"/>
                </a:cubicBezTo>
                <a:cubicBezTo>
                  <a:pt x="320722" y="31126"/>
                  <a:pt x="318454" y="27254"/>
                  <a:pt x="319494" y="23477"/>
                </a:cubicBezTo>
                <a:cubicBezTo>
                  <a:pt x="320533" y="19699"/>
                  <a:pt x="324404" y="17433"/>
                  <a:pt x="328182" y="18472"/>
                </a:cubicBezTo>
                <a:cubicBezTo>
                  <a:pt x="343575" y="22533"/>
                  <a:pt x="358591" y="27254"/>
                  <a:pt x="372945" y="32637"/>
                </a:cubicBezTo>
                <a:cubicBezTo>
                  <a:pt x="376629" y="33960"/>
                  <a:pt x="378518" y="38115"/>
                  <a:pt x="377101" y="41703"/>
                </a:cubicBezTo>
                <a:cubicBezTo>
                  <a:pt x="376251" y="44064"/>
                  <a:pt x="374362" y="45670"/>
                  <a:pt x="372096" y="46142"/>
                </a:cubicBezTo>
                <a:close/>
                <a:moveTo>
                  <a:pt x="98508" y="95817"/>
                </a:moveTo>
                <a:cubicBezTo>
                  <a:pt x="96808" y="96195"/>
                  <a:pt x="95014" y="96006"/>
                  <a:pt x="93313" y="95061"/>
                </a:cubicBezTo>
                <a:cubicBezTo>
                  <a:pt x="89914" y="93078"/>
                  <a:pt x="88781" y="88734"/>
                  <a:pt x="90669" y="85429"/>
                </a:cubicBezTo>
                <a:lnTo>
                  <a:pt x="113807" y="45198"/>
                </a:lnTo>
                <a:cubicBezTo>
                  <a:pt x="115790" y="41798"/>
                  <a:pt x="120134" y="40665"/>
                  <a:pt x="123440" y="42553"/>
                </a:cubicBezTo>
                <a:cubicBezTo>
                  <a:pt x="126839" y="44537"/>
                  <a:pt x="127973" y="48881"/>
                  <a:pt x="126083" y="52186"/>
                </a:cubicBezTo>
                <a:lnTo>
                  <a:pt x="102946" y="92417"/>
                </a:lnTo>
                <a:cubicBezTo>
                  <a:pt x="102002" y="94211"/>
                  <a:pt x="100396" y="95345"/>
                  <a:pt x="98508" y="95817"/>
                </a:cubicBezTo>
                <a:close/>
                <a:moveTo>
                  <a:pt x="282663" y="22533"/>
                </a:moveTo>
                <a:cubicBezTo>
                  <a:pt x="281812" y="22721"/>
                  <a:pt x="280773" y="22816"/>
                  <a:pt x="279829" y="22627"/>
                </a:cubicBezTo>
                <a:cubicBezTo>
                  <a:pt x="265192" y="20077"/>
                  <a:pt x="249893" y="18094"/>
                  <a:pt x="234500" y="16677"/>
                </a:cubicBezTo>
                <a:cubicBezTo>
                  <a:pt x="230627" y="16300"/>
                  <a:pt x="227699" y="12900"/>
                  <a:pt x="228077" y="8933"/>
                </a:cubicBezTo>
                <a:cubicBezTo>
                  <a:pt x="228455" y="5061"/>
                  <a:pt x="231855" y="2134"/>
                  <a:pt x="235821" y="2512"/>
                </a:cubicBezTo>
                <a:cubicBezTo>
                  <a:pt x="251687" y="3928"/>
                  <a:pt x="267269" y="6006"/>
                  <a:pt x="282285" y="8556"/>
                </a:cubicBezTo>
                <a:cubicBezTo>
                  <a:pt x="286157" y="9217"/>
                  <a:pt x="288707" y="12900"/>
                  <a:pt x="288045" y="16772"/>
                </a:cubicBezTo>
                <a:cubicBezTo>
                  <a:pt x="287574" y="19699"/>
                  <a:pt x="285401" y="21871"/>
                  <a:pt x="282663" y="22533"/>
                </a:cubicBezTo>
                <a:close/>
                <a:moveTo>
                  <a:pt x="190585" y="14033"/>
                </a:moveTo>
                <a:cubicBezTo>
                  <a:pt x="190018" y="14127"/>
                  <a:pt x="189452" y="14222"/>
                  <a:pt x="188790" y="14222"/>
                </a:cubicBezTo>
                <a:cubicBezTo>
                  <a:pt x="175192" y="13939"/>
                  <a:pt x="161121" y="14033"/>
                  <a:pt x="146955" y="14600"/>
                </a:cubicBezTo>
                <a:cubicBezTo>
                  <a:pt x="144783" y="15922"/>
                  <a:pt x="141949" y="16111"/>
                  <a:pt x="139588" y="14789"/>
                </a:cubicBezTo>
                <a:cubicBezTo>
                  <a:pt x="136189" y="12805"/>
                  <a:pt x="135056" y="8461"/>
                  <a:pt x="136944" y="5156"/>
                </a:cubicBezTo>
                <a:lnTo>
                  <a:pt x="139494" y="812"/>
                </a:lnTo>
                <a:lnTo>
                  <a:pt x="143366" y="623"/>
                </a:lnTo>
                <a:cubicBezTo>
                  <a:pt x="158854" y="-38"/>
                  <a:pt x="174153" y="-133"/>
                  <a:pt x="188980" y="151"/>
                </a:cubicBezTo>
                <a:cubicBezTo>
                  <a:pt x="192852" y="245"/>
                  <a:pt x="195968" y="3456"/>
                  <a:pt x="195873" y="7422"/>
                </a:cubicBezTo>
                <a:cubicBezTo>
                  <a:pt x="195968" y="10539"/>
                  <a:pt x="193607" y="13278"/>
                  <a:pt x="190585" y="14033"/>
                </a:cubicBezTo>
                <a:close/>
              </a:path>
            </a:pathLst>
          </a:custGeom>
          <a:solidFill>
            <a:srgbClr val="BDD0FB"/>
          </a:solidFill>
          <a:ln w="9444" cap="flat">
            <a:noFill/>
            <a:prstDash val="solid"/>
            <a:miter/>
          </a:ln>
        </p:spPr>
        <p:txBody>
          <a:bodyPr rtlCol="0" anchor="ctr"/>
          <a:lstStyle/>
          <a:p>
            <a:endParaRPr lang="zh-CN" altLang="en-US" sz="1800"/>
          </a:p>
        </p:txBody>
      </p:sp>
      <p:sp>
        <p:nvSpPr>
          <p:cNvPr id="856" name="任意多边形: 形状 855"/>
          <p:cNvSpPr/>
          <p:nvPr userDrawn="1">
            <p:custDataLst>
              <p:tags r:id="rId12"/>
            </p:custDataLst>
          </p:nvPr>
        </p:nvSpPr>
        <p:spPr>
          <a:xfrm rot="16557530">
            <a:off x="11857990" y="222250"/>
            <a:ext cx="200025" cy="187325"/>
          </a:xfrm>
          <a:custGeom>
            <a:avLst/>
            <a:gdLst>
              <a:gd name="connsiteX0" fmla="*/ 4504 w 448175"/>
              <a:gd name="connsiteY0" fmla="*/ 58552 h 419401"/>
              <a:gd name="connsiteX1" fmla="*/ 111597 w 448175"/>
              <a:gd name="connsiteY1" fmla="*/ 304375 h 419401"/>
              <a:gd name="connsiteX2" fmla="*/ 448175 w 448175"/>
              <a:gd name="connsiteY2" fmla="*/ 419401 h 419401"/>
              <a:gd name="connsiteX3" fmla="*/ 47285 w 448175"/>
              <a:gd name="connsiteY3" fmla="*/ 0 h 419401"/>
              <a:gd name="connsiteX4" fmla="*/ 4504 w 448175"/>
              <a:gd name="connsiteY4" fmla="*/ 58552 h 419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175" h="419401">
                <a:moveTo>
                  <a:pt x="4504" y="58552"/>
                </a:moveTo>
                <a:cubicBezTo>
                  <a:pt x="4504" y="58552"/>
                  <a:pt x="-33555" y="260461"/>
                  <a:pt x="111597" y="304375"/>
                </a:cubicBezTo>
                <a:cubicBezTo>
                  <a:pt x="256843" y="348289"/>
                  <a:pt x="414178" y="356600"/>
                  <a:pt x="448175" y="419401"/>
                </a:cubicBezTo>
                <a:cubicBezTo>
                  <a:pt x="448175" y="419401"/>
                  <a:pt x="446380" y="17660"/>
                  <a:pt x="47285" y="0"/>
                </a:cubicBezTo>
                <a:lnTo>
                  <a:pt x="4504" y="58552"/>
                </a:ln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857" name="任意多边形: 形状 856"/>
          <p:cNvSpPr/>
          <p:nvPr userDrawn="1">
            <p:custDataLst>
              <p:tags r:id="rId13"/>
            </p:custDataLst>
          </p:nvPr>
        </p:nvSpPr>
        <p:spPr>
          <a:xfrm rot="16557530">
            <a:off x="11861800" y="410210"/>
            <a:ext cx="212725" cy="250825"/>
          </a:xfrm>
          <a:custGeom>
            <a:avLst/>
            <a:gdLst>
              <a:gd name="connsiteX0" fmla="*/ 76837 w 476027"/>
              <a:gd name="connsiteY0" fmla="*/ 0 h 561303"/>
              <a:gd name="connsiteX1" fmla="*/ 7047 w 476027"/>
              <a:gd name="connsiteY1" fmla="*/ 231469 h 561303"/>
              <a:gd name="connsiteX2" fmla="*/ 460257 w 476027"/>
              <a:gd name="connsiteY2" fmla="*/ 560681 h 561303"/>
              <a:gd name="connsiteX3" fmla="*/ 465357 w 476027"/>
              <a:gd name="connsiteY3" fmla="*/ 559737 h 561303"/>
              <a:gd name="connsiteX4" fmla="*/ 473951 w 476027"/>
              <a:gd name="connsiteY4" fmla="*/ 513651 h 561303"/>
              <a:gd name="connsiteX5" fmla="*/ 338998 w 476027"/>
              <a:gd name="connsiteY5" fmla="*/ 146757 h 561303"/>
              <a:gd name="connsiteX6" fmla="*/ 76837 w 476027"/>
              <a:gd name="connsiteY6" fmla="*/ 0 h 56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027" h="561303">
                <a:moveTo>
                  <a:pt x="76837" y="0"/>
                </a:moveTo>
                <a:cubicBezTo>
                  <a:pt x="76837" y="0"/>
                  <a:pt x="-27611" y="172539"/>
                  <a:pt x="7047" y="231469"/>
                </a:cubicBezTo>
                <a:cubicBezTo>
                  <a:pt x="40006" y="287471"/>
                  <a:pt x="422954" y="536505"/>
                  <a:pt x="460257" y="560681"/>
                </a:cubicBezTo>
                <a:cubicBezTo>
                  <a:pt x="461957" y="561814"/>
                  <a:pt x="464129" y="561342"/>
                  <a:pt x="465357" y="559737"/>
                </a:cubicBezTo>
                <a:cubicBezTo>
                  <a:pt x="475368" y="546610"/>
                  <a:pt x="478578" y="529516"/>
                  <a:pt x="473951" y="513651"/>
                </a:cubicBezTo>
                <a:cubicBezTo>
                  <a:pt x="451380" y="437061"/>
                  <a:pt x="382063" y="208992"/>
                  <a:pt x="338998" y="146757"/>
                </a:cubicBezTo>
                <a:cubicBezTo>
                  <a:pt x="286963" y="71679"/>
                  <a:pt x="76837" y="0"/>
                  <a:pt x="76837" y="0"/>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858" name="任意多边形: 形状 857"/>
          <p:cNvSpPr/>
          <p:nvPr userDrawn="1">
            <p:custDataLst>
              <p:tags r:id="rId14"/>
            </p:custDataLst>
          </p:nvPr>
        </p:nvSpPr>
        <p:spPr>
          <a:xfrm rot="16557530">
            <a:off x="11880215" y="470535"/>
            <a:ext cx="144145" cy="177800"/>
          </a:xfrm>
          <a:custGeom>
            <a:avLst/>
            <a:gdLst>
              <a:gd name="connsiteX0" fmla="*/ 319875 w 323394"/>
              <a:gd name="connsiteY0" fmla="*/ 397344 h 397468"/>
              <a:gd name="connsiteX1" fmla="*/ 316191 w 323394"/>
              <a:gd name="connsiteY1" fmla="*/ 396683 h 397468"/>
              <a:gd name="connsiteX2" fmla="*/ 19844 w 323394"/>
              <a:gd name="connsiteY2" fmla="*/ 191562 h 397468"/>
              <a:gd name="connsiteX3" fmla="*/ 1145 w 323394"/>
              <a:gd name="connsiteY3" fmla="*/ 142077 h 397468"/>
              <a:gd name="connsiteX4" fmla="*/ 46380 w 323394"/>
              <a:gd name="connsiteY4" fmla="*/ 2685 h 397468"/>
              <a:gd name="connsiteX5" fmla="*/ 52519 w 323394"/>
              <a:gd name="connsiteY5" fmla="*/ 419 h 397468"/>
              <a:gd name="connsiteX6" fmla="*/ 54785 w 323394"/>
              <a:gd name="connsiteY6" fmla="*/ 6557 h 397468"/>
              <a:gd name="connsiteX7" fmla="*/ 10211 w 323394"/>
              <a:gd name="connsiteY7" fmla="*/ 144060 h 397468"/>
              <a:gd name="connsiteX8" fmla="*/ 25321 w 323394"/>
              <a:gd name="connsiteY8" fmla="*/ 184007 h 397468"/>
              <a:gd name="connsiteX9" fmla="*/ 321385 w 323394"/>
              <a:gd name="connsiteY9" fmla="*/ 388939 h 397468"/>
              <a:gd name="connsiteX10" fmla="*/ 322613 w 323394"/>
              <a:gd name="connsiteY10" fmla="*/ 395360 h 397468"/>
              <a:gd name="connsiteX11" fmla="*/ 319875 w 323394"/>
              <a:gd name="connsiteY11" fmla="*/ 397344 h 39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394" h="397468">
                <a:moveTo>
                  <a:pt x="319875" y="397344"/>
                </a:moveTo>
                <a:cubicBezTo>
                  <a:pt x="318647" y="397627"/>
                  <a:pt x="317325" y="397438"/>
                  <a:pt x="316191" y="396683"/>
                </a:cubicBezTo>
                <a:cubicBezTo>
                  <a:pt x="314113" y="395266"/>
                  <a:pt x="106727" y="255308"/>
                  <a:pt x="19844" y="191562"/>
                </a:cubicBezTo>
                <a:cubicBezTo>
                  <a:pt x="4356" y="180230"/>
                  <a:pt x="-3011" y="160775"/>
                  <a:pt x="1145" y="142077"/>
                </a:cubicBezTo>
                <a:cubicBezTo>
                  <a:pt x="9078" y="106096"/>
                  <a:pt x="23338" y="52643"/>
                  <a:pt x="46380" y="2685"/>
                </a:cubicBezTo>
                <a:cubicBezTo>
                  <a:pt x="47419" y="325"/>
                  <a:pt x="50158" y="-620"/>
                  <a:pt x="52519" y="419"/>
                </a:cubicBezTo>
                <a:cubicBezTo>
                  <a:pt x="54880" y="1458"/>
                  <a:pt x="55824" y="4291"/>
                  <a:pt x="54785" y="6557"/>
                </a:cubicBezTo>
                <a:cubicBezTo>
                  <a:pt x="30892" y="58310"/>
                  <a:pt x="16632" y="114878"/>
                  <a:pt x="10211" y="144060"/>
                </a:cubicBezTo>
                <a:cubicBezTo>
                  <a:pt x="6906" y="159170"/>
                  <a:pt x="12855" y="174847"/>
                  <a:pt x="25321" y="184007"/>
                </a:cubicBezTo>
                <a:cubicBezTo>
                  <a:pt x="112110" y="247659"/>
                  <a:pt x="319307" y="387522"/>
                  <a:pt x="321385" y="388939"/>
                </a:cubicBezTo>
                <a:cubicBezTo>
                  <a:pt x="323463" y="390355"/>
                  <a:pt x="324029" y="393283"/>
                  <a:pt x="322613" y="395360"/>
                </a:cubicBezTo>
                <a:cubicBezTo>
                  <a:pt x="321952" y="396399"/>
                  <a:pt x="321008" y="397060"/>
                  <a:pt x="319875" y="397344"/>
                </a:cubicBezTo>
                <a:close/>
              </a:path>
            </a:pathLst>
          </a:custGeom>
          <a:solidFill>
            <a:srgbClr val="FFFFFF">
              <a:alpha val="61000"/>
            </a:srgbClr>
          </a:solidFill>
          <a:ln w="9444" cap="flat">
            <a:noFill/>
            <a:prstDash val="solid"/>
            <a:miter/>
          </a:ln>
        </p:spPr>
        <p:txBody>
          <a:bodyPr rtlCol="0" anchor="ctr"/>
          <a:lstStyle/>
          <a:p>
            <a:endParaRPr lang="zh-CN" altLang="en-US" sz="1800"/>
          </a:p>
        </p:txBody>
      </p:sp>
      <p:sp>
        <p:nvSpPr>
          <p:cNvPr id="859" name="任意多边形: 形状 858"/>
          <p:cNvSpPr/>
          <p:nvPr userDrawn="1">
            <p:custDataLst>
              <p:tags r:id="rId15"/>
            </p:custDataLst>
          </p:nvPr>
        </p:nvSpPr>
        <p:spPr>
          <a:xfrm rot="16557530">
            <a:off x="11581765" y="226695"/>
            <a:ext cx="287020" cy="168910"/>
          </a:xfrm>
          <a:custGeom>
            <a:avLst/>
            <a:gdLst>
              <a:gd name="connsiteX0" fmla="*/ 0 w 642570"/>
              <a:gd name="connsiteY0" fmla="*/ 129335 h 378477"/>
              <a:gd name="connsiteX1" fmla="*/ 205215 w 642570"/>
              <a:gd name="connsiteY1" fmla="*/ 1560 h 378477"/>
              <a:gd name="connsiteX2" fmla="*/ 641332 w 642570"/>
              <a:gd name="connsiteY2" fmla="*/ 353060 h 378477"/>
              <a:gd name="connsiteX3" fmla="*/ 641803 w 642570"/>
              <a:gd name="connsiteY3" fmla="*/ 358160 h 378477"/>
              <a:gd name="connsiteX4" fmla="*/ 599589 w 642570"/>
              <a:gd name="connsiteY4" fmla="*/ 378464 h 378477"/>
              <a:gd name="connsiteX5" fmla="*/ 210220 w 642570"/>
              <a:gd name="connsiteY5" fmla="*/ 343994 h 378477"/>
              <a:gd name="connsiteX6" fmla="*/ 0 w 642570"/>
              <a:gd name="connsiteY6" fmla="*/ 129335 h 378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570" h="378477">
                <a:moveTo>
                  <a:pt x="0" y="129335"/>
                </a:moveTo>
                <a:cubicBezTo>
                  <a:pt x="0" y="129335"/>
                  <a:pt x="139297" y="-16572"/>
                  <a:pt x="205215" y="1560"/>
                </a:cubicBezTo>
                <a:cubicBezTo>
                  <a:pt x="267922" y="18748"/>
                  <a:pt x="608278" y="323406"/>
                  <a:pt x="641332" y="353060"/>
                </a:cubicBezTo>
                <a:cubicBezTo>
                  <a:pt x="642842" y="354382"/>
                  <a:pt x="642936" y="356649"/>
                  <a:pt x="641803" y="358160"/>
                </a:cubicBezTo>
                <a:cubicBezTo>
                  <a:pt x="631793" y="371287"/>
                  <a:pt x="616116" y="378842"/>
                  <a:pt x="599589" y="378464"/>
                </a:cubicBezTo>
                <a:cubicBezTo>
                  <a:pt x="519789" y="376670"/>
                  <a:pt x="281520" y="369303"/>
                  <a:pt x="210220" y="343994"/>
                </a:cubicBezTo>
                <a:cubicBezTo>
                  <a:pt x="124092" y="313396"/>
                  <a:pt x="0" y="129335"/>
                  <a:pt x="0" y="129335"/>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860" name="任意多边形: 形状 859"/>
          <p:cNvSpPr/>
          <p:nvPr userDrawn="1">
            <p:custDataLst>
              <p:tags r:id="rId16"/>
            </p:custDataLst>
          </p:nvPr>
        </p:nvSpPr>
        <p:spPr>
          <a:xfrm rot="16557530">
            <a:off x="11602085" y="273050"/>
            <a:ext cx="202565" cy="111760"/>
          </a:xfrm>
          <a:custGeom>
            <a:avLst/>
            <a:gdLst>
              <a:gd name="connsiteX0" fmla="*/ 450321 w 453932"/>
              <a:gd name="connsiteY0" fmla="*/ 251107 h 251210"/>
              <a:gd name="connsiteX1" fmla="*/ 446261 w 453932"/>
              <a:gd name="connsiteY1" fmla="*/ 250069 h 251210"/>
              <a:gd name="connsiteX2" fmla="*/ 171161 w 453932"/>
              <a:gd name="connsiteY2" fmla="*/ 17844 h 251210"/>
              <a:gd name="connsiteX3" fmla="*/ 128664 w 453932"/>
              <a:gd name="connsiteY3" fmla="*/ 13689 h 251210"/>
              <a:gd name="connsiteX4" fmla="*/ 7593 w 453932"/>
              <a:gd name="connsiteY4" fmla="*/ 92640 h 251210"/>
              <a:gd name="connsiteX5" fmla="*/ 1078 w 453932"/>
              <a:gd name="connsiteY5" fmla="*/ 92073 h 251210"/>
              <a:gd name="connsiteX6" fmla="*/ 1644 w 453932"/>
              <a:gd name="connsiteY6" fmla="*/ 85557 h 251210"/>
              <a:gd name="connsiteX7" fmla="*/ 124319 w 453932"/>
              <a:gd name="connsiteY7" fmla="*/ 5473 h 251210"/>
              <a:gd name="connsiteX8" fmla="*/ 176922 w 453932"/>
              <a:gd name="connsiteY8" fmla="*/ 10573 h 251210"/>
              <a:gd name="connsiteX9" fmla="*/ 452304 w 453932"/>
              <a:gd name="connsiteY9" fmla="*/ 243080 h 251210"/>
              <a:gd name="connsiteX10" fmla="*/ 452776 w 453932"/>
              <a:gd name="connsiteY10" fmla="*/ 249596 h 251210"/>
              <a:gd name="connsiteX11" fmla="*/ 450321 w 453932"/>
              <a:gd name="connsiteY11" fmla="*/ 251107 h 251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3932" h="251210">
                <a:moveTo>
                  <a:pt x="450321" y="251107"/>
                </a:moveTo>
                <a:cubicBezTo>
                  <a:pt x="448904" y="251391"/>
                  <a:pt x="447394" y="251107"/>
                  <a:pt x="446261" y="250069"/>
                </a:cubicBezTo>
                <a:cubicBezTo>
                  <a:pt x="444371" y="248463"/>
                  <a:pt x="255211" y="84990"/>
                  <a:pt x="171161" y="17844"/>
                </a:cubicBezTo>
                <a:cubicBezTo>
                  <a:pt x="159073" y="8117"/>
                  <a:pt x="142357" y="6512"/>
                  <a:pt x="128664" y="13689"/>
                </a:cubicBezTo>
                <a:cubicBezTo>
                  <a:pt x="102221" y="27477"/>
                  <a:pt x="51318" y="56092"/>
                  <a:pt x="7593" y="92640"/>
                </a:cubicBezTo>
                <a:cubicBezTo>
                  <a:pt x="5611" y="94340"/>
                  <a:pt x="2682" y="94056"/>
                  <a:pt x="1078" y="92073"/>
                </a:cubicBezTo>
                <a:cubicBezTo>
                  <a:pt x="-528" y="90090"/>
                  <a:pt x="-339" y="87162"/>
                  <a:pt x="1644" y="85557"/>
                </a:cubicBezTo>
                <a:cubicBezTo>
                  <a:pt x="46030" y="48443"/>
                  <a:pt x="97593" y="19450"/>
                  <a:pt x="124319" y="5473"/>
                </a:cubicBezTo>
                <a:cubicBezTo>
                  <a:pt x="141318" y="-3404"/>
                  <a:pt x="162000" y="-1327"/>
                  <a:pt x="176922" y="10573"/>
                </a:cubicBezTo>
                <a:cubicBezTo>
                  <a:pt x="261160" y="77813"/>
                  <a:pt x="450415" y="241380"/>
                  <a:pt x="452304" y="243080"/>
                </a:cubicBezTo>
                <a:cubicBezTo>
                  <a:pt x="454288" y="244780"/>
                  <a:pt x="454477" y="247708"/>
                  <a:pt x="452776" y="249596"/>
                </a:cubicBezTo>
                <a:cubicBezTo>
                  <a:pt x="452116" y="250446"/>
                  <a:pt x="451170" y="250919"/>
                  <a:pt x="450321" y="251107"/>
                </a:cubicBezTo>
                <a:close/>
              </a:path>
            </a:pathLst>
          </a:custGeom>
          <a:solidFill>
            <a:srgbClr val="FFFFFF">
              <a:alpha val="61000"/>
            </a:srgbClr>
          </a:solidFill>
          <a:ln w="9444" cap="flat">
            <a:noFill/>
            <a:prstDash val="solid"/>
            <a:miter/>
          </a:ln>
        </p:spPr>
        <p:txBody>
          <a:bodyPr rtlCol="0" anchor="ctr"/>
          <a:lstStyle/>
          <a:p>
            <a:endParaRPr lang="zh-CN" altLang="en-US" sz="1800"/>
          </a:p>
        </p:txBody>
      </p:sp>
      <p:sp>
        <p:nvSpPr>
          <p:cNvPr id="861" name="任意多边形: 形状 860"/>
          <p:cNvSpPr/>
          <p:nvPr userDrawn="1">
            <p:custDataLst>
              <p:tags r:id="rId17"/>
            </p:custDataLst>
          </p:nvPr>
        </p:nvSpPr>
        <p:spPr>
          <a:xfrm rot="16557530">
            <a:off x="11462385" y="356235"/>
            <a:ext cx="490855" cy="438150"/>
          </a:xfrm>
          <a:custGeom>
            <a:avLst/>
            <a:gdLst>
              <a:gd name="connsiteX0" fmla="*/ 0 w 1098981"/>
              <a:gd name="connsiteY0" fmla="*/ 367271 h 981541"/>
              <a:gd name="connsiteX1" fmla="*/ 223535 w 1098981"/>
              <a:gd name="connsiteY1" fmla="*/ 603556 h 981541"/>
              <a:gd name="connsiteX2" fmla="*/ 849662 w 1098981"/>
              <a:gd name="connsiteY2" fmla="*/ 978477 h 981541"/>
              <a:gd name="connsiteX3" fmla="*/ 889704 w 1098981"/>
              <a:gd name="connsiteY3" fmla="*/ 972810 h 981541"/>
              <a:gd name="connsiteX4" fmla="*/ 1093974 w 1098981"/>
              <a:gd name="connsiteY4" fmla="*/ 710177 h 981541"/>
              <a:gd name="connsiteX5" fmla="*/ 1086419 w 1098981"/>
              <a:gd name="connsiteY5" fmla="*/ 650870 h 981541"/>
              <a:gd name="connsiteX6" fmla="*/ 568046 w 1098981"/>
              <a:gd name="connsiteY6" fmla="*/ 153368 h 981541"/>
              <a:gd name="connsiteX7" fmla="*/ 283692 w 1098981"/>
              <a:gd name="connsiteY7" fmla="*/ 0 h 981541"/>
              <a:gd name="connsiteX8" fmla="*/ 0 w 1098981"/>
              <a:gd name="connsiteY8" fmla="*/ 367271 h 98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8981" h="981541">
                <a:moveTo>
                  <a:pt x="0" y="367271"/>
                </a:moveTo>
                <a:cubicBezTo>
                  <a:pt x="55530" y="448110"/>
                  <a:pt x="128341" y="530272"/>
                  <a:pt x="223535" y="603556"/>
                </a:cubicBezTo>
                <a:cubicBezTo>
                  <a:pt x="519128" y="831247"/>
                  <a:pt x="775811" y="947406"/>
                  <a:pt x="849662" y="978477"/>
                </a:cubicBezTo>
                <a:cubicBezTo>
                  <a:pt x="862978" y="984143"/>
                  <a:pt x="878277" y="981782"/>
                  <a:pt x="889704" y="972810"/>
                </a:cubicBezTo>
                <a:cubicBezTo>
                  <a:pt x="979042" y="901698"/>
                  <a:pt x="1047133" y="814059"/>
                  <a:pt x="1093974" y="710177"/>
                </a:cubicBezTo>
                <a:cubicBezTo>
                  <a:pt x="1102757" y="690628"/>
                  <a:pt x="1099830" y="667680"/>
                  <a:pt x="1086419" y="650870"/>
                </a:cubicBezTo>
                <a:cubicBezTo>
                  <a:pt x="1028528" y="577963"/>
                  <a:pt x="852212" y="369538"/>
                  <a:pt x="568046" y="153368"/>
                </a:cubicBezTo>
                <a:cubicBezTo>
                  <a:pt x="473136" y="81123"/>
                  <a:pt x="375581" y="32487"/>
                  <a:pt x="283692" y="0"/>
                </a:cubicBezTo>
                <a:cubicBezTo>
                  <a:pt x="130324" y="115404"/>
                  <a:pt x="43818" y="274344"/>
                  <a:pt x="0" y="367271"/>
                </a:cubicBezTo>
                <a:close/>
              </a:path>
            </a:pathLst>
          </a:custGeom>
          <a:gradFill>
            <a:gsLst>
              <a:gs pos="0">
                <a:srgbClr val="09005D"/>
              </a:gs>
              <a:gs pos="50000">
                <a:srgbClr val="110777"/>
              </a:gs>
              <a:gs pos="100000">
                <a:srgbClr val="1A0F91"/>
              </a:gs>
            </a:gsLst>
            <a:lin ang="5373351" scaled="1"/>
          </a:gradFill>
          <a:ln w="9444" cap="flat">
            <a:noFill/>
            <a:prstDash val="solid"/>
            <a:miter/>
          </a:ln>
        </p:spPr>
        <p:txBody>
          <a:bodyPr rtlCol="0" anchor="ctr"/>
          <a:lstStyle/>
          <a:p>
            <a:endParaRPr lang="zh-CN" altLang="en-US" sz="1800"/>
          </a:p>
        </p:txBody>
      </p:sp>
      <p:sp>
        <p:nvSpPr>
          <p:cNvPr id="862" name="任意多边形: 形状 861"/>
          <p:cNvSpPr/>
          <p:nvPr userDrawn="1">
            <p:custDataLst>
              <p:tags r:id="rId18"/>
            </p:custDataLst>
          </p:nvPr>
        </p:nvSpPr>
        <p:spPr>
          <a:xfrm rot="16557530">
            <a:off x="11432540" y="682625"/>
            <a:ext cx="203200" cy="191770"/>
          </a:xfrm>
          <a:custGeom>
            <a:avLst/>
            <a:gdLst>
              <a:gd name="connsiteX0" fmla="*/ 454857 w 454857"/>
              <a:gd name="connsiteY0" fmla="*/ 62890 h 430161"/>
              <a:gd name="connsiteX1" fmla="*/ 17796 w 454857"/>
              <a:gd name="connsiteY1" fmla="*/ 2922 h 430161"/>
              <a:gd name="connsiteX2" fmla="*/ 325 w 454857"/>
              <a:gd name="connsiteY2" fmla="*/ 25776 h 430161"/>
              <a:gd name="connsiteX3" fmla="*/ 171070 w 454857"/>
              <a:gd name="connsiteY3" fmla="*/ 430161 h 430161"/>
              <a:gd name="connsiteX4" fmla="*/ 454857 w 454857"/>
              <a:gd name="connsiteY4" fmla="*/ 62890 h 430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57" h="430161">
                <a:moveTo>
                  <a:pt x="454857" y="62890"/>
                </a:moveTo>
                <a:cubicBezTo>
                  <a:pt x="251815" y="-8978"/>
                  <a:pt x="76348" y="-2178"/>
                  <a:pt x="17796" y="2922"/>
                </a:cubicBezTo>
                <a:cubicBezTo>
                  <a:pt x="6369" y="3866"/>
                  <a:pt x="-1752" y="14443"/>
                  <a:pt x="325" y="25776"/>
                </a:cubicBezTo>
                <a:cubicBezTo>
                  <a:pt x="10713" y="83383"/>
                  <a:pt x="49716" y="253561"/>
                  <a:pt x="171070" y="430161"/>
                </a:cubicBezTo>
                <a:cubicBezTo>
                  <a:pt x="214889" y="337234"/>
                  <a:pt x="301395" y="178294"/>
                  <a:pt x="454857" y="62890"/>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grpSp>
        <p:nvGrpSpPr>
          <p:cNvPr id="863" name="图形 719"/>
          <p:cNvGrpSpPr/>
          <p:nvPr userDrawn="1">
            <p:custDataLst>
              <p:tags r:id="rId19"/>
            </p:custDataLst>
          </p:nvPr>
        </p:nvGrpSpPr>
        <p:grpSpPr>
          <a:xfrm rot="16557530">
            <a:off x="11565255" y="562610"/>
            <a:ext cx="156210" cy="167640"/>
            <a:chOff x="8547899" y="-206566"/>
            <a:chExt cx="349991" cy="375678"/>
          </a:xfrm>
        </p:grpSpPr>
        <p:sp>
          <p:nvSpPr>
            <p:cNvPr id="864" name="任意多边形: 形状 863"/>
            <p:cNvSpPr/>
            <p:nvPr>
              <p:custDataLst>
                <p:tags r:id="rId20"/>
              </p:custDataLst>
            </p:nvPr>
          </p:nvSpPr>
          <p:spPr>
            <a:xfrm rot="-3154185">
              <a:off x="8535056" y="-193723"/>
              <a:ext cx="375678" cy="349991"/>
            </a:xfrm>
            <a:custGeom>
              <a:avLst/>
              <a:gdLst>
                <a:gd name="connsiteX0" fmla="*/ 375679 w 375678"/>
                <a:gd name="connsiteY0" fmla="*/ 174996 h 349991"/>
                <a:gd name="connsiteX1" fmla="*/ 187840 w 375678"/>
                <a:gd name="connsiteY1" fmla="*/ 349992 h 349991"/>
                <a:gd name="connsiteX2" fmla="*/ 0 w 375678"/>
                <a:gd name="connsiteY2" fmla="*/ 174996 h 349991"/>
                <a:gd name="connsiteX3" fmla="*/ 187840 w 375678"/>
                <a:gd name="connsiteY3" fmla="*/ 0 h 349991"/>
                <a:gd name="connsiteX4" fmla="*/ 375679 w 375678"/>
                <a:gd name="connsiteY4" fmla="*/ 174996 h 3499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678" h="349991">
                  <a:moveTo>
                    <a:pt x="375679" y="174996"/>
                  </a:moveTo>
                  <a:cubicBezTo>
                    <a:pt x="375679" y="271643"/>
                    <a:pt x="291581" y="349992"/>
                    <a:pt x="187840" y="349992"/>
                  </a:cubicBezTo>
                  <a:cubicBezTo>
                    <a:pt x="84098" y="349992"/>
                    <a:pt x="0" y="271643"/>
                    <a:pt x="0" y="174996"/>
                  </a:cubicBezTo>
                  <a:cubicBezTo>
                    <a:pt x="0" y="78348"/>
                    <a:pt x="84098" y="0"/>
                    <a:pt x="187840" y="0"/>
                  </a:cubicBezTo>
                  <a:cubicBezTo>
                    <a:pt x="291581" y="0"/>
                    <a:pt x="375679" y="78348"/>
                    <a:pt x="375679" y="174996"/>
                  </a:cubicBezTo>
                  <a:close/>
                </a:path>
              </a:pathLst>
            </a:custGeom>
            <a:solidFill>
              <a:srgbClr val="7D97F4"/>
            </a:solidFill>
            <a:ln w="9444" cap="flat">
              <a:noFill/>
              <a:prstDash val="solid"/>
              <a:miter/>
            </a:ln>
          </p:spPr>
          <p:txBody>
            <a:bodyPr rtlCol="0" anchor="ctr"/>
            <a:lstStyle/>
            <a:p>
              <a:endParaRPr lang="zh-CN" altLang="en-US" sz="1800"/>
            </a:p>
          </p:txBody>
        </p:sp>
        <p:sp>
          <p:nvSpPr>
            <p:cNvPr id="865" name="任意多边形: 形状 864"/>
            <p:cNvSpPr/>
            <p:nvPr>
              <p:custDataLst>
                <p:tags r:id="rId21"/>
              </p:custDataLst>
            </p:nvPr>
          </p:nvSpPr>
          <p:spPr>
            <a:xfrm>
              <a:off x="8579191" y="-171467"/>
              <a:ext cx="286664" cy="291961"/>
            </a:xfrm>
            <a:custGeom>
              <a:avLst/>
              <a:gdLst>
                <a:gd name="connsiteX0" fmla="*/ 234323 w 286663"/>
                <a:gd name="connsiteY0" fmla="*/ 27109 h 291961"/>
                <a:gd name="connsiteX1" fmla="*/ 254061 w 286663"/>
                <a:gd name="connsiteY1" fmla="*/ 230719 h 291961"/>
                <a:gd name="connsiteX2" fmla="*/ 52341 w 286663"/>
                <a:gd name="connsiteY2" fmla="*/ 264811 h 291961"/>
                <a:gd name="connsiteX3" fmla="*/ 32603 w 286663"/>
                <a:gd name="connsiteY3" fmla="*/ 61202 h 291961"/>
                <a:gd name="connsiteX4" fmla="*/ 234323 w 286663"/>
                <a:gd name="connsiteY4" fmla="*/ 27109 h 291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663" h="291961">
                  <a:moveTo>
                    <a:pt x="234323" y="27109"/>
                  </a:moveTo>
                  <a:cubicBezTo>
                    <a:pt x="295520" y="73951"/>
                    <a:pt x="304302" y="165084"/>
                    <a:pt x="254061" y="230719"/>
                  </a:cubicBezTo>
                  <a:cubicBezTo>
                    <a:pt x="203819" y="296353"/>
                    <a:pt x="113537" y="311652"/>
                    <a:pt x="52341" y="264811"/>
                  </a:cubicBezTo>
                  <a:cubicBezTo>
                    <a:pt x="-8856" y="217969"/>
                    <a:pt x="-17638" y="126836"/>
                    <a:pt x="32603" y="61202"/>
                  </a:cubicBezTo>
                  <a:cubicBezTo>
                    <a:pt x="82844" y="-4433"/>
                    <a:pt x="173221" y="-19638"/>
                    <a:pt x="234323" y="27109"/>
                  </a:cubicBezTo>
                  <a:close/>
                </a:path>
              </a:pathLst>
            </a:custGeom>
            <a:gradFill>
              <a:gsLst>
                <a:gs pos="0">
                  <a:srgbClr val="09005D"/>
                </a:gs>
                <a:gs pos="50000">
                  <a:srgbClr val="110777"/>
                </a:gs>
                <a:gs pos="100000">
                  <a:srgbClr val="1A0F91"/>
                </a:gs>
              </a:gsLst>
              <a:lin ang="5232916" scaled="1"/>
            </a:gradFill>
            <a:ln w="9444" cap="flat">
              <a:noFill/>
              <a:prstDash val="solid"/>
              <a:miter/>
            </a:ln>
          </p:spPr>
          <p:txBody>
            <a:bodyPr rtlCol="0" anchor="ctr"/>
            <a:lstStyle/>
            <a:p>
              <a:endParaRPr lang="zh-CN" altLang="en-US" sz="1800"/>
            </a:p>
          </p:txBody>
        </p:sp>
        <p:sp>
          <p:nvSpPr>
            <p:cNvPr id="866" name="任意多边形: 形状 865"/>
            <p:cNvSpPr/>
            <p:nvPr>
              <p:custDataLst>
                <p:tags r:id="rId22"/>
              </p:custDataLst>
            </p:nvPr>
          </p:nvSpPr>
          <p:spPr>
            <a:xfrm>
              <a:off x="8612977" y="-125238"/>
              <a:ext cx="59877" cy="167311"/>
            </a:xfrm>
            <a:custGeom>
              <a:avLst/>
              <a:gdLst>
                <a:gd name="connsiteX0" fmla="*/ 25262 w 59877"/>
                <a:gd name="connsiteY0" fmla="*/ 167208 h 167311"/>
                <a:gd name="connsiteX1" fmla="*/ 20446 w 59877"/>
                <a:gd name="connsiteY1" fmla="*/ 165413 h 167311"/>
                <a:gd name="connsiteX2" fmla="*/ 24790 w 59877"/>
                <a:gd name="connsiteY2" fmla="*/ 27344 h 167311"/>
                <a:gd name="connsiteX3" fmla="*/ 52650 w 59877"/>
                <a:gd name="connsiteY3" fmla="*/ 807 h 167311"/>
                <a:gd name="connsiteX4" fmla="*/ 59071 w 59877"/>
                <a:gd name="connsiteY4" fmla="*/ 2035 h 167311"/>
                <a:gd name="connsiteX5" fmla="*/ 57843 w 59877"/>
                <a:gd name="connsiteY5" fmla="*/ 8457 h 167311"/>
                <a:gd name="connsiteX6" fmla="*/ 32062 w 59877"/>
                <a:gd name="connsiteY6" fmla="*/ 32916 h 167311"/>
                <a:gd name="connsiteX7" fmla="*/ 27812 w 59877"/>
                <a:gd name="connsiteY7" fmla="*/ 159936 h 167311"/>
                <a:gd name="connsiteX8" fmla="*/ 26774 w 59877"/>
                <a:gd name="connsiteY8" fmla="*/ 166358 h 167311"/>
                <a:gd name="connsiteX9" fmla="*/ 25262 w 59877"/>
                <a:gd name="connsiteY9" fmla="*/ 167208 h 16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877" h="167311">
                  <a:moveTo>
                    <a:pt x="25262" y="167208"/>
                  </a:moveTo>
                  <a:cubicBezTo>
                    <a:pt x="23467" y="167585"/>
                    <a:pt x="21579" y="166924"/>
                    <a:pt x="20446" y="165413"/>
                  </a:cubicBezTo>
                  <a:cubicBezTo>
                    <a:pt x="-8358" y="125088"/>
                    <a:pt x="-6563" y="68331"/>
                    <a:pt x="24790" y="27344"/>
                  </a:cubicBezTo>
                  <a:cubicBezTo>
                    <a:pt x="32723" y="17050"/>
                    <a:pt x="42073" y="8079"/>
                    <a:pt x="52650" y="807"/>
                  </a:cubicBezTo>
                  <a:cubicBezTo>
                    <a:pt x="54727" y="-610"/>
                    <a:pt x="57654" y="-137"/>
                    <a:pt x="59071" y="2035"/>
                  </a:cubicBezTo>
                  <a:cubicBezTo>
                    <a:pt x="60488" y="4112"/>
                    <a:pt x="60015" y="7040"/>
                    <a:pt x="57843" y="8457"/>
                  </a:cubicBezTo>
                  <a:cubicBezTo>
                    <a:pt x="48117" y="15162"/>
                    <a:pt x="39428" y="23378"/>
                    <a:pt x="32062" y="32916"/>
                  </a:cubicBezTo>
                  <a:cubicBezTo>
                    <a:pt x="3164" y="70692"/>
                    <a:pt x="1369" y="122916"/>
                    <a:pt x="27812" y="159936"/>
                  </a:cubicBezTo>
                  <a:cubicBezTo>
                    <a:pt x="29322" y="162013"/>
                    <a:pt x="28851" y="164941"/>
                    <a:pt x="26774" y="166358"/>
                  </a:cubicBezTo>
                  <a:cubicBezTo>
                    <a:pt x="26395" y="166830"/>
                    <a:pt x="25828" y="167113"/>
                    <a:pt x="25262" y="167208"/>
                  </a:cubicBezTo>
                  <a:close/>
                </a:path>
              </a:pathLst>
            </a:custGeom>
            <a:solidFill>
              <a:srgbClr val="BDD0FB"/>
            </a:solidFill>
            <a:ln w="9444" cap="flat">
              <a:noFill/>
              <a:prstDash val="solid"/>
              <a:miter/>
            </a:ln>
          </p:spPr>
          <p:txBody>
            <a:bodyPr rtlCol="0" anchor="ctr"/>
            <a:lstStyle/>
            <a:p>
              <a:endParaRPr lang="zh-CN" altLang="en-US" sz="1800"/>
            </a:p>
          </p:txBody>
        </p:sp>
      </p:grpSp>
      <p:grpSp>
        <p:nvGrpSpPr>
          <p:cNvPr id="867" name="图形 719"/>
          <p:cNvGrpSpPr/>
          <p:nvPr userDrawn="1">
            <p:custDataLst>
              <p:tags r:id="rId23"/>
            </p:custDataLst>
          </p:nvPr>
        </p:nvGrpSpPr>
        <p:grpSpPr>
          <a:xfrm rot="16557530">
            <a:off x="11697970" y="478155"/>
            <a:ext cx="106045" cy="107950"/>
            <a:chOff x="8883701" y="74427"/>
            <a:chExt cx="237667" cy="242007"/>
          </a:xfrm>
        </p:grpSpPr>
        <p:sp>
          <p:nvSpPr>
            <p:cNvPr id="868" name="任意多边形: 形状 867"/>
            <p:cNvSpPr/>
            <p:nvPr>
              <p:custDataLst>
                <p:tags r:id="rId24"/>
              </p:custDataLst>
            </p:nvPr>
          </p:nvSpPr>
          <p:spPr>
            <a:xfrm>
              <a:off x="8883701" y="74427"/>
              <a:ext cx="237667" cy="242007"/>
            </a:xfrm>
            <a:custGeom>
              <a:avLst/>
              <a:gdLst>
                <a:gd name="connsiteX0" fmla="*/ 194243 w 237667"/>
                <a:gd name="connsiteY0" fmla="*/ 22505 h 242007"/>
                <a:gd name="connsiteX1" fmla="*/ 210676 w 237667"/>
                <a:gd name="connsiteY1" fmla="*/ 191266 h 242007"/>
                <a:gd name="connsiteX2" fmla="*/ 43425 w 237667"/>
                <a:gd name="connsiteY2" fmla="*/ 219503 h 242007"/>
                <a:gd name="connsiteX3" fmla="*/ 26993 w 237667"/>
                <a:gd name="connsiteY3" fmla="*/ 50742 h 242007"/>
                <a:gd name="connsiteX4" fmla="*/ 194243 w 237667"/>
                <a:gd name="connsiteY4" fmla="*/ 22505 h 242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67" h="242007">
                  <a:moveTo>
                    <a:pt x="194243" y="22505"/>
                  </a:moveTo>
                  <a:cubicBezTo>
                    <a:pt x="244956" y="61319"/>
                    <a:pt x="252323" y="136870"/>
                    <a:pt x="210676" y="191266"/>
                  </a:cubicBezTo>
                  <a:cubicBezTo>
                    <a:pt x="169028" y="245663"/>
                    <a:pt x="94138" y="258317"/>
                    <a:pt x="43425" y="219503"/>
                  </a:cubicBezTo>
                  <a:cubicBezTo>
                    <a:pt x="-7289" y="180689"/>
                    <a:pt x="-14655" y="105138"/>
                    <a:pt x="26993" y="50742"/>
                  </a:cubicBezTo>
                  <a:cubicBezTo>
                    <a:pt x="68640" y="-3655"/>
                    <a:pt x="143529" y="-16310"/>
                    <a:pt x="194243" y="22505"/>
                  </a:cubicBezTo>
                  <a:close/>
                </a:path>
              </a:pathLst>
            </a:custGeom>
            <a:solidFill>
              <a:srgbClr val="7D97F4"/>
            </a:solidFill>
            <a:ln w="9444" cap="flat">
              <a:noFill/>
              <a:prstDash val="solid"/>
              <a:miter/>
            </a:ln>
          </p:spPr>
          <p:txBody>
            <a:bodyPr rtlCol="0" anchor="ctr"/>
            <a:lstStyle/>
            <a:p>
              <a:endParaRPr lang="zh-CN" altLang="en-US" sz="1800"/>
            </a:p>
          </p:txBody>
        </p:sp>
        <p:sp>
          <p:nvSpPr>
            <p:cNvPr id="869" name="任意多边形: 形状 868"/>
            <p:cNvSpPr/>
            <p:nvPr>
              <p:custDataLst>
                <p:tags r:id="rId25"/>
              </p:custDataLst>
            </p:nvPr>
          </p:nvSpPr>
          <p:spPr>
            <a:xfrm>
              <a:off x="8907361" y="94242"/>
              <a:ext cx="189404" cy="192812"/>
            </a:xfrm>
            <a:custGeom>
              <a:avLst/>
              <a:gdLst>
                <a:gd name="connsiteX0" fmla="*/ 154812 w 189404"/>
                <a:gd name="connsiteY0" fmla="*/ 17894 h 192812"/>
                <a:gd name="connsiteX1" fmla="*/ 167845 w 189404"/>
                <a:gd name="connsiteY1" fmla="*/ 152375 h 192812"/>
                <a:gd name="connsiteX2" fmla="*/ 34593 w 189404"/>
                <a:gd name="connsiteY2" fmla="*/ 174851 h 192812"/>
                <a:gd name="connsiteX3" fmla="*/ 21560 w 189404"/>
                <a:gd name="connsiteY3" fmla="*/ 40371 h 192812"/>
                <a:gd name="connsiteX4" fmla="*/ 154812 w 189404"/>
                <a:gd name="connsiteY4" fmla="*/ 17894 h 192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404" h="192812">
                  <a:moveTo>
                    <a:pt x="154812" y="17894"/>
                  </a:moveTo>
                  <a:cubicBezTo>
                    <a:pt x="195232" y="48776"/>
                    <a:pt x="201088" y="109027"/>
                    <a:pt x="167845" y="152375"/>
                  </a:cubicBezTo>
                  <a:cubicBezTo>
                    <a:pt x="134697" y="195722"/>
                    <a:pt x="75011" y="205827"/>
                    <a:pt x="34593" y="174851"/>
                  </a:cubicBezTo>
                  <a:cubicBezTo>
                    <a:pt x="-5827" y="143970"/>
                    <a:pt x="-11683" y="83718"/>
                    <a:pt x="21560" y="40371"/>
                  </a:cubicBezTo>
                  <a:cubicBezTo>
                    <a:pt x="54708" y="-2882"/>
                    <a:pt x="114393" y="-12987"/>
                    <a:pt x="154812" y="17894"/>
                  </a:cubicBezTo>
                  <a:close/>
                </a:path>
              </a:pathLst>
            </a:custGeom>
            <a:gradFill>
              <a:gsLst>
                <a:gs pos="0">
                  <a:srgbClr val="09005D"/>
                </a:gs>
                <a:gs pos="50000">
                  <a:srgbClr val="110777"/>
                </a:gs>
                <a:gs pos="100000">
                  <a:srgbClr val="1A0F91"/>
                </a:gs>
              </a:gsLst>
              <a:lin ang="5233417" scaled="1"/>
            </a:gradFill>
            <a:ln w="9444" cap="flat">
              <a:noFill/>
              <a:prstDash val="solid"/>
              <a:miter/>
            </a:ln>
          </p:spPr>
          <p:txBody>
            <a:bodyPr rtlCol="0" anchor="ctr"/>
            <a:lstStyle/>
            <a:p>
              <a:endParaRPr lang="zh-CN" altLang="en-US" sz="1800"/>
            </a:p>
          </p:txBody>
        </p:sp>
        <p:sp>
          <p:nvSpPr>
            <p:cNvPr id="870" name="任意多边形: 形状 869"/>
            <p:cNvSpPr/>
            <p:nvPr>
              <p:custDataLst>
                <p:tags r:id="rId26"/>
              </p:custDataLst>
            </p:nvPr>
          </p:nvSpPr>
          <p:spPr>
            <a:xfrm>
              <a:off x="8928149" y="123228"/>
              <a:ext cx="42754" cy="113670"/>
            </a:xfrm>
            <a:custGeom>
              <a:avLst/>
              <a:gdLst>
                <a:gd name="connsiteX0" fmla="*/ 18621 w 42754"/>
                <a:gd name="connsiteY0" fmla="*/ 113567 h 113670"/>
                <a:gd name="connsiteX1" fmla="*/ 13805 w 42754"/>
                <a:gd name="connsiteY1" fmla="*/ 111772 h 113670"/>
                <a:gd name="connsiteX2" fmla="*/ 16732 w 42754"/>
                <a:gd name="connsiteY2" fmla="*/ 18656 h 113670"/>
                <a:gd name="connsiteX3" fmla="*/ 35525 w 42754"/>
                <a:gd name="connsiteY3" fmla="*/ 807 h 113670"/>
                <a:gd name="connsiteX4" fmla="*/ 41947 w 42754"/>
                <a:gd name="connsiteY4" fmla="*/ 2035 h 113670"/>
                <a:gd name="connsiteX5" fmla="*/ 40719 w 42754"/>
                <a:gd name="connsiteY5" fmla="*/ 8457 h 113670"/>
                <a:gd name="connsiteX6" fmla="*/ 24098 w 42754"/>
                <a:gd name="connsiteY6" fmla="*/ 24322 h 113670"/>
                <a:gd name="connsiteX7" fmla="*/ 21359 w 42754"/>
                <a:gd name="connsiteY7" fmla="*/ 106389 h 113670"/>
                <a:gd name="connsiteX8" fmla="*/ 20320 w 42754"/>
                <a:gd name="connsiteY8" fmla="*/ 112811 h 113670"/>
                <a:gd name="connsiteX9" fmla="*/ 18621 w 42754"/>
                <a:gd name="connsiteY9" fmla="*/ 113567 h 113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54" h="113670">
                  <a:moveTo>
                    <a:pt x="18621" y="113567"/>
                  </a:moveTo>
                  <a:cubicBezTo>
                    <a:pt x="16826" y="113944"/>
                    <a:pt x="14938" y="113283"/>
                    <a:pt x="13805" y="111772"/>
                  </a:cubicBezTo>
                  <a:cubicBezTo>
                    <a:pt x="-5650" y="84574"/>
                    <a:pt x="-4422" y="46326"/>
                    <a:pt x="16732" y="18656"/>
                  </a:cubicBezTo>
                  <a:cubicBezTo>
                    <a:pt x="22021" y="11667"/>
                    <a:pt x="28347" y="5718"/>
                    <a:pt x="35525" y="807"/>
                  </a:cubicBezTo>
                  <a:cubicBezTo>
                    <a:pt x="37602" y="-609"/>
                    <a:pt x="40530" y="-137"/>
                    <a:pt x="41947" y="2035"/>
                  </a:cubicBezTo>
                  <a:cubicBezTo>
                    <a:pt x="43364" y="4112"/>
                    <a:pt x="42891" y="7040"/>
                    <a:pt x="40719" y="8457"/>
                  </a:cubicBezTo>
                  <a:cubicBezTo>
                    <a:pt x="34392" y="12801"/>
                    <a:pt x="28820" y="18089"/>
                    <a:pt x="24098" y="24322"/>
                  </a:cubicBezTo>
                  <a:cubicBezTo>
                    <a:pt x="5400" y="48782"/>
                    <a:pt x="4266" y="82496"/>
                    <a:pt x="21359" y="106389"/>
                  </a:cubicBezTo>
                  <a:cubicBezTo>
                    <a:pt x="22870" y="108467"/>
                    <a:pt x="22398" y="111394"/>
                    <a:pt x="20320" y="112811"/>
                  </a:cubicBezTo>
                  <a:cubicBezTo>
                    <a:pt x="19754" y="113189"/>
                    <a:pt x="19187" y="113472"/>
                    <a:pt x="18621" y="113567"/>
                  </a:cubicBezTo>
                  <a:close/>
                </a:path>
              </a:pathLst>
            </a:custGeom>
            <a:solidFill>
              <a:srgbClr val="BDD0FB"/>
            </a:solidFill>
            <a:ln w="9444" cap="flat">
              <a:noFill/>
              <a:prstDash val="solid"/>
              <a:miter/>
            </a:ln>
          </p:spPr>
          <p:txBody>
            <a:bodyPr rtlCol="0" anchor="ctr"/>
            <a:lstStyle/>
            <a:p>
              <a:endParaRPr lang="zh-CN" altLang="en-US" sz="1800"/>
            </a:p>
          </p:txBody>
        </p:sp>
      </p:grpSp>
      <p:sp>
        <p:nvSpPr>
          <p:cNvPr id="21" name="任意多边形 20"/>
          <p:cNvSpPr/>
          <p:nvPr userDrawn="1">
            <p:custDataLst>
              <p:tags r:id="rId27"/>
            </p:custDataLst>
          </p:nvPr>
        </p:nvSpPr>
        <p:spPr>
          <a:xfrm>
            <a:off x="1200" y="5349562"/>
            <a:ext cx="1679580" cy="1508438"/>
          </a:xfrm>
          <a:custGeom>
            <a:avLst/>
            <a:gdLst/>
            <a:ahLst/>
            <a:cxnLst>
              <a:cxn ang="3">
                <a:pos x="hc" y="t"/>
              </a:cxn>
              <a:cxn ang="cd2">
                <a:pos x="l" y="vc"/>
              </a:cxn>
              <a:cxn ang="cd4">
                <a:pos x="hc" y="b"/>
              </a:cxn>
              <a:cxn ang="0">
                <a:pos x="r" y="vc"/>
              </a:cxn>
            </a:cxnLst>
            <a:rect l="l" t="t" r="r" b="b"/>
            <a:pathLst>
              <a:path w="2645" h="2375">
                <a:moveTo>
                  <a:pt x="0" y="0"/>
                </a:moveTo>
                <a:lnTo>
                  <a:pt x="44" y="60"/>
                </a:lnTo>
                <a:cubicBezTo>
                  <a:pt x="581" y="777"/>
                  <a:pt x="1254" y="1404"/>
                  <a:pt x="1906" y="1824"/>
                </a:cubicBezTo>
                <a:cubicBezTo>
                  <a:pt x="2159" y="1987"/>
                  <a:pt x="2395" y="2159"/>
                  <a:pt x="2607" y="2343"/>
                </a:cubicBezTo>
                <a:lnTo>
                  <a:pt x="2645" y="2375"/>
                </a:lnTo>
                <a:lnTo>
                  <a:pt x="0" y="2375"/>
                </a:lnTo>
                <a:lnTo>
                  <a:pt x="0" y="0"/>
                </a:lnTo>
                <a:close/>
              </a:path>
            </a:pathLst>
          </a:custGeom>
          <a:solidFill>
            <a:schemeClr val="accent1"/>
          </a:solidFill>
          <a:ln w="4740" cap="flat">
            <a:noFill/>
            <a:prstDash val="solid"/>
            <a:miter/>
          </a:ln>
        </p:spPr>
        <p:txBody>
          <a:bodyPr wrap="square" rtlCol="0" anchor="ctr">
            <a:noAutofit/>
          </a:bodyPr>
          <a:lstStyle/>
          <a:p>
            <a:pPr lvl="0" algn="l">
              <a:buClrTx/>
              <a:buSzTx/>
              <a:buFontTx/>
            </a:pPr>
            <a:endParaRPr lang="zh-CN" altLang="en-US" sz="1800">
              <a:sym typeface="+mn-ea"/>
            </a:endParaRPr>
          </a:p>
        </p:txBody>
      </p:sp>
      <p:sp>
        <p:nvSpPr>
          <p:cNvPr id="9" name="任意多边形 8"/>
          <p:cNvSpPr/>
          <p:nvPr userDrawn="1">
            <p:custDataLst>
              <p:tags r:id="rId28"/>
            </p:custDataLst>
          </p:nvPr>
        </p:nvSpPr>
        <p:spPr>
          <a:xfrm>
            <a:off x="1200" y="5512802"/>
            <a:ext cx="964565" cy="1344930"/>
          </a:xfrm>
          <a:custGeom>
            <a:avLst/>
            <a:gdLst>
              <a:gd name="connsiteX0" fmla="*/ 1519 w 1519"/>
              <a:gd name="connsiteY0" fmla="*/ 2118 h 2118"/>
              <a:gd name="connsiteX1" fmla="*/ 1503 w 1519"/>
              <a:gd name="connsiteY1" fmla="*/ 2118 h 2118"/>
              <a:gd name="connsiteX2" fmla="*/ 1482 w 1519"/>
              <a:gd name="connsiteY2" fmla="*/ 2076 h 2118"/>
              <a:gd name="connsiteX3" fmla="*/ 452 w 1519"/>
              <a:gd name="connsiteY3" fmla="*/ 577 h 2118"/>
              <a:gd name="connsiteX4" fmla="*/ 27 w 1519"/>
              <a:gd name="connsiteY4" fmla="*/ 42 h 2118"/>
              <a:gd name="connsiteX5" fmla="*/ 0 w 1519"/>
              <a:gd name="connsiteY5" fmla="*/ 0 h 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9" h="2118">
                <a:moveTo>
                  <a:pt x="1519" y="2118"/>
                </a:moveTo>
                <a:lnTo>
                  <a:pt x="1503" y="2118"/>
                </a:lnTo>
                <a:lnTo>
                  <a:pt x="1482" y="2076"/>
                </a:lnTo>
                <a:cubicBezTo>
                  <a:pt x="1214" y="1542"/>
                  <a:pt x="877" y="1021"/>
                  <a:pt x="452" y="577"/>
                </a:cubicBezTo>
                <a:cubicBezTo>
                  <a:pt x="285" y="403"/>
                  <a:pt x="145" y="224"/>
                  <a:pt x="27" y="42"/>
                </a:cubicBezTo>
                <a:lnTo>
                  <a:pt x="0" y="0"/>
                </a:lnTo>
              </a:path>
            </a:pathLst>
          </a:custGeom>
          <a:noFill/>
          <a:ln w="2226" cap="flat">
            <a:gradFill>
              <a:gsLst>
                <a:gs pos="0">
                  <a:schemeClr val="accent1">
                    <a:lumMod val="60000"/>
                    <a:lumOff val="40000"/>
                  </a:schemeClr>
                </a:gs>
                <a:gs pos="100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0" name="KSO_TEMPLATE" hidden="1"/>
          <p:cNvSpPr/>
          <p:nvPr userDrawn="1">
            <p:custDataLst>
              <p:tags r:id="rId2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914400" rtl="0" eaLnBrk="1" latinLnBrk="0" hangingPunct="1">
        <a:lnSpc>
          <a:spcPct val="10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3"/>
            </p:custDataLst>
          </p:nvPr>
        </p:nvSpPr>
        <p:spPr>
          <a:xfrm>
            <a:off x="0" y="0"/>
            <a:ext cx="12192000" cy="6858000"/>
          </a:xfrm>
          <a:prstGeom prst="rect">
            <a:avLst/>
          </a:prstGeom>
          <a:gradFill>
            <a:gsLst>
              <a:gs pos="0">
                <a:schemeClr val="bg1">
                  <a:alpha val="0"/>
                </a:schemeClr>
              </a:gs>
              <a:gs pos="100000">
                <a:schemeClr val="bg2"/>
              </a:gs>
            </a:gsLst>
            <a:lin ang="2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a:p>
        </p:txBody>
      </p:sp>
      <p:sp>
        <p:nvSpPr>
          <p:cNvPr id="2" name="标题占位符 1"/>
          <p:cNvSpPr>
            <a:spLocks noGrp="1"/>
          </p:cNvSpPr>
          <p:nvPr>
            <p:ph type="title"/>
            <p:custDataLst>
              <p:tags r:id="rId4"/>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5"/>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0" name="任意多边形: 形状 9"/>
          <p:cNvSpPr/>
          <p:nvPr userDrawn="1">
            <p:custDataLst>
              <p:tags r:id="rId9"/>
            </p:custDataLst>
          </p:nvPr>
        </p:nvSpPr>
        <p:spPr>
          <a:xfrm>
            <a:off x="10493375" y="0"/>
            <a:ext cx="1698625" cy="1416050"/>
          </a:xfrm>
          <a:custGeom>
            <a:avLst/>
            <a:gdLst>
              <a:gd name="connsiteX0" fmla="*/ 245177 w 2478363"/>
              <a:gd name="connsiteY0" fmla="*/ 0 h 2064784"/>
              <a:gd name="connsiteX1" fmla="*/ 1332458 w 2478363"/>
              <a:gd name="connsiteY1" fmla="*/ 1 h 2064784"/>
              <a:gd name="connsiteX2" fmla="*/ 969061 w 2478363"/>
              <a:gd name="connsiteY2" fmla="*/ 363398 h 2064784"/>
              <a:gd name="connsiteX3" fmla="*/ 905436 w 2478363"/>
              <a:gd name="connsiteY3" fmla="*/ 987699 h 2064784"/>
              <a:gd name="connsiteX4" fmla="*/ 969061 w 2478363"/>
              <a:gd name="connsiteY4" fmla="*/ 1065590 h 2064784"/>
              <a:gd name="connsiteX5" fmla="*/ 1046951 w 2478363"/>
              <a:gd name="connsiteY5" fmla="*/ 1129215 h 2064784"/>
              <a:gd name="connsiteX6" fmla="*/ 1671253 w 2478363"/>
              <a:gd name="connsiteY6" fmla="*/ 1065589 h 2064784"/>
              <a:gd name="connsiteX7" fmla="*/ 2478363 w 2478363"/>
              <a:gd name="connsiteY7" fmla="*/ 258481 h 2064784"/>
              <a:gd name="connsiteX8" fmla="*/ 2478362 w 2478363"/>
              <a:gd name="connsiteY8" fmla="*/ 1436994 h 2064784"/>
              <a:gd name="connsiteX9" fmla="*/ 2233837 w 2478363"/>
              <a:gd name="connsiteY9" fmla="*/ 1681519 h 2064784"/>
              <a:gd name="connsiteX10" fmla="*/ 383266 w 2478363"/>
              <a:gd name="connsiteY10" fmla="*/ 1681519 h 2064784"/>
              <a:gd name="connsiteX11" fmla="*/ 215587 w 2478363"/>
              <a:gd name="connsiteY11" fmla="*/ 36224 h 2064784"/>
              <a:gd name="connsiteX12" fmla="*/ 245177 w 2478363"/>
              <a:gd name="connsiteY12" fmla="*/ 0 h 2064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8363" h="2064784">
                <a:moveTo>
                  <a:pt x="245177" y="0"/>
                </a:moveTo>
                <a:lnTo>
                  <a:pt x="1332458" y="1"/>
                </a:lnTo>
                <a:lnTo>
                  <a:pt x="969061" y="363398"/>
                </a:lnTo>
                <a:cubicBezTo>
                  <a:pt x="799394" y="533064"/>
                  <a:pt x="778186" y="794972"/>
                  <a:pt x="905436" y="987699"/>
                </a:cubicBezTo>
                <a:lnTo>
                  <a:pt x="969061" y="1065590"/>
                </a:lnTo>
                <a:lnTo>
                  <a:pt x="1046951" y="1129215"/>
                </a:lnTo>
                <a:cubicBezTo>
                  <a:pt x="1239678" y="1256464"/>
                  <a:pt x="1501586" y="1235256"/>
                  <a:pt x="1671253" y="1065589"/>
                </a:cubicBezTo>
                <a:lnTo>
                  <a:pt x="2478363" y="258481"/>
                </a:lnTo>
                <a:lnTo>
                  <a:pt x="2478362" y="1436994"/>
                </a:lnTo>
                <a:lnTo>
                  <a:pt x="2233837" y="1681519"/>
                </a:lnTo>
                <a:cubicBezTo>
                  <a:pt x="1722816" y="2192540"/>
                  <a:pt x="894287" y="2192540"/>
                  <a:pt x="383266" y="1681519"/>
                </a:cubicBezTo>
                <a:cubicBezTo>
                  <a:pt x="-63877" y="1234376"/>
                  <a:pt x="-119770" y="544141"/>
                  <a:pt x="215587" y="36224"/>
                </a:cubicBezTo>
                <a:lnTo>
                  <a:pt x="245177" y="0"/>
                </a:lnTo>
                <a:close/>
              </a:path>
            </a:pathLst>
          </a:custGeom>
          <a:solidFill>
            <a:schemeClr val="accent1">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1800"/>
          </a:p>
        </p:txBody>
      </p:sp>
      <p:sp>
        <p:nvSpPr>
          <p:cNvPr id="7" name="KSO_TEMPLATE" hidden="1"/>
          <p:cNvSpPr/>
          <p:nvPr userDrawn="1">
            <p:custDataLst>
              <p:tags r:id="rId1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Ls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12192000" cy="6858000"/>
          </a:xfrm>
          <a:prstGeom prst="rect">
            <a:avLst/>
          </a:prstGeom>
          <a:gradFill>
            <a:gsLst>
              <a:gs pos="0">
                <a:schemeClr val="bg1">
                  <a:alpha val="0"/>
                </a:schemeClr>
              </a:gs>
              <a:gs pos="100000">
                <a:schemeClr val="bg2"/>
              </a:gs>
            </a:gsLst>
            <a:lin ang="2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a:p>
        </p:txBody>
      </p:sp>
      <p:sp>
        <p:nvSpPr>
          <p:cNvPr id="2" name="标题占位符 1"/>
          <p:cNvSpPr>
            <a:spLocks noGrp="1"/>
          </p:cNvSpPr>
          <p:nvPr>
            <p:ph type="title"/>
            <p:custDataLst>
              <p:tags r:id="rId3"/>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4"/>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5"/>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0" name="任意多边形: 形状 9"/>
          <p:cNvSpPr/>
          <p:nvPr userDrawn="1">
            <p:custDataLst>
              <p:tags r:id="rId8"/>
            </p:custDataLst>
          </p:nvPr>
        </p:nvSpPr>
        <p:spPr>
          <a:xfrm>
            <a:off x="10493375" y="0"/>
            <a:ext cx="1698625" cy="1416050"/>
          </a:xfrm>
          <a:custGeom>
            <a:avLst/>
            <a:gdLst>
              <a:gd name="connsiteX0" fmla="*/ 245177 w 2478363"/>
              <a:gd name="connsiteY0" fmla="*/ 0 h 2064784"/>
              <a:gd name="connsiteX1" fmla="*/ 1332458 w 2478363"/>
              <a:gd name="connsiteY1" fmla="*/ 1 h 2064784"/>
              <a:gd name="connsiteX2" fmla="*/ 969061 w 2478363"/>
              <a:gd name="connsiteY2" fmla="*/ 363398 h 2064784"/>
              <a:gd name="connsiteX3" fmla="*/ 905436 w 2478363"/>
              <a:gd name="connsiteY3" fmla="*/ 987699 h 2064784"/>
              <a:gd name="connsiteX4" fmla="*/ 969061 w 2478363"/>
              <a:gd name="connsiteY4" fmla="*/ 1065590 h 2064784"/>
              <a:gd name="connsiteX5" fmla="*/ 1046951 w 2478363"/>
              <a:gd name="connsiteY5" fmla="*/ 1129215 h 2064784"/>
              <a:gd name="connsiteX6" fmla="*/ 1671253 w 2478363"/>
              <a:gd name="connsiteY6" fmla="*/ 1065589 h 2064784"/>
              <a:gd name="connsiteX7" fmla="*/ 2478363 w 2478363"/>
              <a:gd name="connsiteY7" fmla="*/ 258481 h 2064784"/>
              <a:gd name="connsiteX8" fmla="*/ 2478362 w 2478363"/>
              <a:gd name="connsiteY8" fmla="*/ 1436994 h 2064784"/>
              <a:gd name="connsiteX9" fmla="*/ 2233837 w 2478363"/>
              <a:gd name="connsiteY9" fmla="*/ 1681519 h 2064784"/>
              <a:gd name="connsiteX10" fmla="*/ 383266 w 2478363"/>
              <a:gd name="connsiteY10" fmla="*/ 1681519 h 2064784"/>
              <a:gd name="connsiteX11" fmla="*/ 215587 w 2478363"/>
              <a:gd name="connsiteY11" fmla="*/ 36224 h 2064784"/>
              <a:gd name="connsiteX12" fmla="*/ 245177 w 2478363"/>
              <a:gd name="connsiteY12" fmla="*/ 0 h 2064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8363" h="2064784">
                <a:moveTo>
                  <a:pt x="245177" y="0"/>
                </a:moveTo>
                <a:lnTo>
                  <a:pt x="1332458" y="1"/>
                </a:lnTo>
                <a:lnTo>
                  <a:pt x="969061" y="363398"/>
                </a:lnTo>
                <a:cubicBezTo>
                  <a:pt x="799394" y="533064"/>
                  <a:pt x="778186" y="794972"/>
                  <a:pt x="905436" y="987699"/>
                </a:cubicBezTo>
                <a:lnTo>
                  <a:pt x="969061" y="1065590"/>
                </a:lnTo>
                <a:lnTo>
                  <a:pt x="1046951" y="1129215"/>
                </a:lnTo>
                <a:cubicBezTo>
                  <a:pt x="1239678" y="1256464"/>
                  <a:pt x="1501586" y="1235256"/>
                  <a:pt x="1671253" y="1065589"/>
                </a:cubicBezTo>
                <a:lnTo>
                  <a:pt x="2478363" y="258481"/>
                </a:lnTo>
                <a:lnTo>
                  <a:pt x="2478362" y="1436994"/>
                </a:lnTo>
                <a:lnTo>
                  <a:pt x="2233837" y="1681519"/>
                </a:lnTo>
                <a:cubicBezTo>
                  <a:pt x="1722816" y="2192540"/>
                  <a:pt x="894287" y="2192540"/>
                  <a:pt x="383266" y="1681519"/>
                </a:cubicBezTo>
                <a:cubicBezTo>
                  <a:pt x="-63877" y="1234376"/>
                  <a:pt x="-119770" y="544141"/>
                  <a:pt x="215587" y="36224"/>
                </a:cubicBezTo>
                <a:lnTo>
                  <a:pt x="245177" y="0"/>
                </a:lnTo>
                <a:close/>
              </a:path>
            </a:pathLst>
          </a:custGeom>
          <a:solidFill>
            <a:schemeClr val="accent1">
              <a:alpha val="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1800"/>
          </a:p>
        </p:txBody>
      </p:sp>
      <p:sp>
        <p:nvSpPr>
          <p:cNvPr id="7" name="KSO_TEMPLATE" hidden="1"/>
          <p:cNvSpPr/>
          <p:nvPr userDrawn="1">
            <p:custDataLst>
              <p:tags r:id="rId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Tree>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1200" y="0"/>
            <a:ext cx="12189600" cy="6858000"/>
          </a:xfrm>
          <a:prstGeom prst="rect">
            <a:avLst/>
          </a:prstGeom>
          <a:gradFill>
            <a:gsLst>
              <a:gs pos="3000">
                <a:schemeClr val="accent1">
                  <a:alpha val="14000"/>
                </a:schemeClr>
              </a:gs>
              <a:gs pos="100000">
                <a:schemeClr val="bg2">
                  <a:alpha val="0"/>
                </a:schemeClr>
              </a:gs>
            </a:gsLst>
            <a:lin ang="132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dirty="0">
              <a:latin typeface="汉仪粗圆简" panose="02010600000101010101" pitchFamily="2" charset="-122"/>
            </a:endParaRPr>
          </a:p>
        </p:txBody>
      </p:sp>
      <p:sp>
        <p:nvSpPr>
          <p:cNvPr id="2" name="标题占位符 1"/>
          <p:cNvSpPr>
            <a:spLocks noGrp="1"/>
          </p:cNvSpPr>
          <p:nvPr>
            <p:ph type="title"/>
            <p:custDataLst>
              <p:tags r:id="rId3"/>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4"/>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5"/>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466" name="任意多边形: 形状 465"/>
          <p:cNvSpPr/>
          <p:nvPr userDrawn="1">
            <p:custDataLst>
              <p:tags r:id="rId8"/>
            </p:custDataLst>
          </p:nvPr>
        </p:nvSpPr>
        <p:spPr>
          <a:xfrm rot="10800000">
            <a:off x="11603976" y="0"/>
            <a:ext cx="586824" cy="869012"/>
          </a:xfrm>
          <a:custGeom>
            <a:avLst/>
            <a:gdLst>
              <a:gd name="connsiteX0" fmla="*/ 1169492 w 10013307"/>
              <a:gd name="connsiteY0" fmla="*/ 3987830 h 6442037"/>
              <a:gd name="connsiteX1" fmla="*/ 1332595 w 10013307"/>
              <a:gd name="connsiteY1" fmla="*/ 4659449 h 6442037"/>
              <a:gd name="connsiteX2" fmla="*/ 1425315 w 10013307"/>
              <a:gd name="connsiteY2" fmla="*/ 5321156 h 6442037"/>
              <a:gd name="connsiteX3" fmla="*/ 1570158 w 10013307"/>
              <a:gd name="connsiteY3" fmla="*/ 5856232 h 6442037"/>
              <a:gd name="connsiteX4" fmla="*/ 2665494 w 10013307"/>
              <a:gd name="connsiteY4" fmla="*/ 6431906 h 6442037"/>
              <a:gd name="connsiteX5" fmla="*/ 5151685 w 10013307"/>
              <a:gd name="connsiteY5" fmla="*/ 6431906 h 6442037"/>
              <a:gd name="connsiteX6" fmla="*/ 7497159 w 10013307"/>
              <a:gd name="connsiteY6" fmla="*/ 6431906 h 6442037"/>
              <a:gd name="connsiteX7" fmla="*/ 8201361 w 10013307"/>
              <a:gd name="connsiteY7" fmla="*/ 6431906 h 6442037"/>
              <a:gd name="connsiteX8" fmla="*/ 9348344 w 10013307"/>
              <a:gd name="connsiteY8" fmla="*/ 6348196 h 6442037"/>
              <a:gd name="connsiteX9" fmla="*/ 9790225 w 10013307"/>
              <a:gd name="connsiteY9" fmla="*/ 6023888 h 6442037"/>
              <a:gd name="connsiteX10" fmla="*/ 9976046 w 10013307"/>
              <a:gd name="connsiteY10" fmla="*/ 5431283 h 6442037"/>
              <a:gd name="connsiteX11" fmla="*/ 9636418 w 10013307"/>
              <a:gd name="connsiteY11" fmla="*/ 3689512 h 6442037"/>
              <a:gd name="connsiteX12" fmla="*/ 9528047 w 10013307"/>
              <a:gd name="connsiteY12" fmla="*/ 2451657 h 6442037"/>
              <a:gd name="connsiteX13" fmla="*/ 9481141 w 10013307"/>
              <a:gd name="connsiteY13" fmla="*/ 839126 h 6442037"/>
              <a:gd name="connsiteX14" fmla="*/ 8495695 w 10013307"/>
              <a:gd name="connsiteY14" fmla="*/ 40069 h 6442037"/>
              <a:gd name="connsiteX15" fmla="*/ 7189213 w 10013307"/>
              <a:gd name="connsiteY15" fmla="*/ 484274 h 6442037"/>
              <a:gd name="connsiteX16" fmla="*/ 5031030 w 10013307"/>
              <a:gd name="connsiteY16" fmla="*/ 1164952 h 6442037"/>
              <a:gd name="connsiteX17" fmla="*/ 4258959 w 10013307"/>
              <a:gd name="connsiteY17" fmla="*/ 691579 h 6442037"/>
              <a:gd name="connsiteX18" fmla="*/ 3511788 w 10013307"/>
              <a:gd name="connsiteY18" fmla="*/ 307939 h 6442037"/>
              <a:gd name="connsiteX19" fmla="*/ 2573200 w 10013307"/>
              <a:gd name="connsiteY19" fmla="*/ 484084 h 6442037"/>
              <a:gd name="connsiteX20" fmla="*/ 1744407 w 10013307"/>
              <a:gd name="connsiteY20" fmla="*/ 796631 h 6442037"/>
              <a:gd name="connsiteX21" fmla="*/ 706932 w 10013307"/>
              <a:gd name="connsiteY21" fmla="*/ 884039 h 6442037"/>
              <a:gd name="connsiteX22" fmla="*/ 110391 w 10013307"/>
              <a:gd name="connsiteY22" fmla="*/ 1420443 h 6442037"/>
              <a:gd name="connsiteX23" fmla="*/ 25164 w 10013307"/>
              <a:gd name="connsiteY23" fmla="*/ 2205224 h 6442037"/>
              <a:gd name="connsiteX24" fmla="*/ 217197 w 10013307"/>
              <a:gd name="connsiteY24" fmla="*/ 2721329 h 6442037"/>
              <a:gd name="connsiteX25" fmla="*/ 572523 w 10013307"/>
              <a:gd name="connsiteY25" fmla="*/ 3190481 h 6442037"/>
              <a:gd name="connsiteX26" fmla="*/ 1122634 w 10013307"/>
              <a:gd name="connsiteY26" fmla="*/ 3899046 h 6442037"/>
              <a:gd name="connsiteX27" fmla="*/ 1169492 w 10013307"/>
              <a:gd name="connsiteY27" fmla="*/ 3987830 h 6442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24" h="1369">
                <a:moveTo>
                  <a:pt x="0" y="0"/>
                </a:moveTo>
                <a:lnTo>
                  <a:pt x="19" y="10"/>
                </a:lnTo>
                <a:cubicBezTo>
                  <a:pt x="293" y="156"/>
                  <a:pt x="535" y="361"/>
                  <a:pt x="715" y="609"/>
                </a:cubicBezTo>
                <a:cubicBezTo>
                  <a:pt x="872" y="826"/>
                  <a:pt x="925" y="1085"/>
                  <a:pt x="924" y="1350"/>
                </a:cubicBezTo>
                <a:lnTo>
                  <a:pt x="923" y="1369"/>
                </a:lnTo>
                <a:lnTo>
                  <a:pt x="0" y="1369"/>
                </a:lnTo>
                <a:lnTo>
                  <a:pt x="0" y="0"/>
                </a:lnTo>
                <a:close/>
              </a:path>
            </a:pathLst>
          </a:custGeom>
          <a:solidFill>
            <a:schemeClr val="accent1"/>
          </a:solidFill>
          <a:ln w="4740" cap="flat">
            <a:noFill/>
            <a:prstDash val="solid"/>
            <a:miter/>
          </a:ln>
        </p:spPr>
        <p:txBody>
          <a:bodyPr wrap="square" rtlCol="0" anchor="ctr">
            <a:noAutofit/>
          </a:bodyPr>
          <a:lstStyle/>
          <a:p>
            <a:endParaRPr lang="zh-CN" altLang="en-US" sz="1800"/>
          </a:p>
        </p:txBody>
      </p:sp>
      <p:sp>
        <p:nvSpPr>
          <p:cNvPr id="8" name="任意多边形: 形状 12"/>
          <p:cNvSpPr/>
          <p:nvPr userDrawn="1">
            <p:custDataLst>
              <p:tags r:id="rId9"/>
            </p:custDataLst>
          </p:nvPr>
        </p:nvSpPr>
        <p:spPr>
          <a:xfrm>
            <a:off x="11494135" y="0"/>
            <a:ext cx="694690" cy="784225"/>
          </a:xfrm>
          <a:custGeom>
            <a:avLst/>
            <a:gdLst>
              <a:gd name="connsiteX0" fmla="*/ 0 w 1094"/>
              <a:gd name="connsiteY0" fmla="*/ 0 h 1235"/>
              <a:gd name="connsiteX1" fmla="*/ 1094 w 1094"/>
              <a:gd name="connsiteY1" fmla="*/ 1235 h 1235"/>
            </a:gdLst>
            <a:ahLst/>
            <a:cxnLst>
              <a:cxn ang="0">
                <a:pos x="connsiteX0" y="connsiteY0"/>
              </a:cxn>
              <a:cxn ang="0">
                <a:pos x="connsiteX1" y="connsiteY1"/>
              </a:cxn>
            </a:cxnLst>
            <a:rect l="l" t="t" r="r" b="b"/>
            <a:pathLst>
              <a:path w="1094" h="1235">
                <a:moveTo>
                  <a:pt x="0" y="0"/>
                </a:moveTo>
                <a:cubicBezTo>
                  <a:pt x="64" y="803"/>
                  <a:pt x="1094" y="1235"/>
                  <a:pt x="1094" y="1235"/>
                </a:cubicBezTo>
              </a:path>
            </a:pathLst>
          </a:custGeom>
          <a:noFill/>
          <a:ln w="2226" cap="flat">
            <a:gradFill>
              <a:gsLst>
                <a:gs pos="0">
                  <a:schemeClr val="accent1">
                    <a:lumMod val="60000"/>
                    <a:lumOff val="40000"/>
                  </a:schemeClr>
                </a:gs>
                <a:gs pos="56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855" name="任意多边形: 形状 854"/>
          <p:cNvSpPr/>
          <p:nvPr userDrawn="1">
            <p:custDataLst>
              <p:tags r:id="rId10"/>
            </p:custDataLst>
          </p:nvPr>
        </p:nvSpPr>
        <p:spPr>
          <a:xfrm rot="16557530">
            <a:off x="11851640" y="141605"/>
            <a:ext cx="274955" cy="330835"/>
          </a:xfrm>
          <a:custGeom>
            <a:avLst/>
            <a:gdLst>
              <a:gd name="connsiteX0" fmla="*/ 699797 w 708298"/>
              <a:gd name="connsiteY0" fmla="*/ 823465 h 823464"/>
              <a:gd name="connsiteX1" fmla="*/ 689314 w 708298"/>
              <a:gd name="connsiteY1" fmla="*/ 809488 h 823464"/>
              <a:gd name="connsiteX2" fmla="*/ 687709 w 708298"/>
              <a:gd name="connsiteY2" fmla="*/ 807127 h 823464"/>
              <a:gd name="connsiteX3" fmla="*/ 669955 w 708298"/>
              <a:gd name="connsiteY3" fmla="*/ 783140 h 823464"/>
              <a:gd name="connsiteX4" fmla="*/ 671183 w 708298"/>
              <a:gd name="connsiteY4" fmla="*/ 773224 h 823464"/>
              <a:gd name="connsiteX5" fmla="*/ 681098 w 708298"/>
              <a:gd name="connsiteY5" fmla="*/ 774451 h 823464"/>
              <a:gd name="connsiteX6" fmla="*/ 690920 w 708298"/>
              <a:gd name="connsiteY6" fmla="*/ 787389 h 823464"/>
              <a:gd name="connsiteX7" fmla="*/ 697153 w 708298"/>
              <a:gd name="connsiteY7" fmla="*/ 784745 h 823464"/>
              <a:gd name="connsiteX8" fmla="*/ 703480 w 708298"/>
              <a:gd name="connsiteY8" fmla="*/ 792489 h 823464"/>
              <a:gd name="connsiteX9" fmla="*/ 701970 w 708298"/>
              <a:gd name="connsiteY9" fmla="*/ 806277 h 823464"/>
              <a:gd name="connsiteX10" fmla="*/ 699797 w 708298"/>
              <a:gd name="connsiteY10" fmla="*/ 823465 h 823464"/>
              <a:gd name="connsiteX11" fmla="*/ 701403 w 708298"/>
              <a:gd name="connsiteY11" fmla="*/ 752258 h 823464"/>
              <a:gd name="connsiteX12" fmla="*/ 699420 w 708298"/>
              <a:gd name="connsiteY12" fmla="*/ 752447 h 823464"/>
              <a:gd name="connsiteX13" fmla="*/ 692714 w 708298"/>
              <a:gd name="connsiteY13" fmla="*/ 744987 h 823464"/>
              <a:gd name="connsiteX14" fmla="*/ 694131 w 708298"/>
              <a:gd name="connsiteY14" fmla="*/ 698901 h 823464"/>
              <a:gd name="connsiteX15" fmla="*/ 701308 w 708298"/>
              <a:gd name="connsiteY15" fmla="*/ 691912 h 823464"/>
              <a:gd name="connsiteX16" fmla="*/ 708296 w 708298"/>
              <a:gd name="connsiteY16" fmla="*/ 699089 h 823464"/>
              <a:gd name="connsiteX17" fmla="*/ 706785 w 708298"/>
              <a:gd name="connsiteY17" fmla="*/ 745742 h 823464"/>
              <a:gd name="connsiteX18" fmla="*/ 701403 w 708298"/>
              <a:gd name="connsiteY18" fmla="*/ 752258 h 823464"/>
              <a:gd name="connsiteX19" fmla="*/ 646817 w 708298"/>
              <a:gd name="connsiteY19" fmla="*/ 750464 h 823464"/>
              <a:gd name="connsiteX20" fmla="*/ 640018 w 708298"/>
              <a:gd name="connsiteY20" fmla="*/ 748481 h 823464"/>
              <a:gd name="connsiteX21" fmla="*/ 606964 w 708298"/>
              <a:gd name="connsiteY21" fmla="*/ 716938 h 823464"/>
              <a:gd name="connsiteX22" fmla="*/ 606209 w 708298"/>
              <a:gd name="connsiteY22" fmla="*/ 706928 h 823464"/>
              <a:gd name="connsiteX23" fmla="*/ 616219 w 708298"/>
              <a:gd name="connsiteY23" fmla="*/ 706172 h 823464"/>
              <a:gd name="connsiteX24" fmla="*/ 650311 w 708298"/>
              <a:gd name="connsiteY24" fmla="*/ 738754 h 823464"/>
              <a:gd name="connsiteX25" fmla="*/ 650029 w 708298"/>
              <a:gd name="connsiteY25" fmla="*/ 748764 h 823464"/>
              <a:gd name="connsiteX26" fmla="*/ 646817 w 708298"/>
              <a:gd name="connsiteY26" fmla="*/ 750464 h 823464"/>
              <a:gd name="connsiteX27" fmla="*/ 576272 w 708298"/>
              <a:gd name="connsiteY27" fmla="*/ 690401 h 823464"/>
              <a:gd name="connsiteX28" fmla="*/ 570795 w 708298"/>
              <a:gd name="connsiteY28" fmla="*/ 689457 h 823464"/>
              <a:gd name="connsiteX29" fmla="*/ 531319 w 708298"/>
              <a:gd name="connsiteY29" fmla="*/ 667358 h 823464"/>
              <a:gd name="connsiteX30" fmla="*/ 527825 w 708298"/>
              <a:gd name="connsiteY30" fmla="*/ 658009 h 823464"/>
              <a:gd name="connsiteX31" fmla="*/ 537174 w 708298"/>
              <a:gd name="connsiteY31" fmla="*/ 654515 h 823464"/>
              <a:gd name="connsiteX32" fmla="*/ 578538 w 708298"/>
              <a:gd name="connsiteY32" fmla="*/ 677652 h 823464"/>
              <a:gd name="connsiteX33" fmla="*/ 580521 w 708298"/>
              <a:gd name="connsiteY33" fmla="*/ 687473 h 823464"/>
              <a:gd name="connsiteX34" fmla="*/ 576272 w 708298"/>
              <a:gd name="connsiteY34" fmla="*/ 690401 h 823464"/>
              <a:gd name="connsiteX35" fmla="*/ 702630 w 708298"/>
              <a:gd name="connsiteY35" fmla="*/ 659520 h 823464"/>
              <a:gd name="connsiteX36" fmla="*/ 701213 w 708298"/>
              <a:gd name="connsiteY36" fmla="*/ 659709 h 823464"/>
              <a:gd name="connsiteX37" fmla="*/ 693942 w 708298"/>
              <a:gd name="connsiteY37" fmla="*/ 652815 h 823464"/>
              <a:gd name="connsiteX38" fmla="*/ 692053 w 708298"/>
              <a:gd name="connsiteY38" fmla="*/ 606729 h 823464"/>
              <a:gd name="connsiteX39" fmla="*/ 698663 w 708298"/>
              <a:gd name="connsiteY39" fmla="*/ 599268 h 823464"/>
              <a:gd name="connsiteX40" fmla="*/ 706124 w 708298"/>
              <a:gd name="connsiteY40" fmla="*/ 605879 h 823464"/>
              <a:gd name="connsiteX41" fmla="*/ 708013 w 708298"/>
              <a:gd name="connsiteY41" fmla="*/ 652437 h 823464"/>
              <a:gd name="connsiteX42" fmla="*/ 702630 w 708298"/>
              <a:gd name="connsiteY42" fmla="*/ 659520 h 823464"/>
              <a:gd name="connsiteX43" fmla="*/ 492127 w 708298"/>
              <a:gd name="connsiteY43" fmla="*/ 652437 h 823464"/>
              <a:gd name="connsiteX44" fmla="*/ 488822 w 708298"/>
              <a:gd name="connsiteY44" fmla="*/ 652437 h 823464"/>
              <a:gd name="connsiteX45" fmla="*/ 457374 w 708298"/>
              <a:gd name="connsiteY45" fmla="*/ 647243 h 823464"/>
              <a:gd name="connsiteX46" fmla="*/ 443869 w 708298"/>
              <a:gd name="connsiteY46" fmla="*/ 645826 h 823464"/>
              <a:gd name="connsiteX47" fmla="*/ 437635 w 708298"/>
              <a:gd name="connsiteY47" fmla="*/ 637988 h 823464"/>
              <a:gd name="connsiteX48" fmla="*/ 445475 w 708298"/>
              <a:gd name="connsiteY48" fmla="*/ 631755 h 823464"/>
              <a:gd name="connsiteX49" fmla="*/ 458507 w 708298"/>
              <a:gd name="connsiteY49" fmla="*/ 633077 h 823464"/>
              <a:gd name="connsiteX50" fmla="*/ 492127 w 708298"/>
              <a:gd name="connsiteY50" fmla="*/ 638554 h 823464"/>
              <a:gd name="connsiteX51" fmla="*/ 497321 w 708298"/>
              <a:gd name="connsiteY51" fmla="*/ 647148 h 823464"/>
              <a:gd name="connsiteX52" fmla="*/ 492127 w 708298"/>
              <a:gd name="connsiteY52" fmla="*/ 652437 h 823464"/>
              <a:gd name="connsiteX53" fmla="*/ 317983 w 708298"/>
              <a:gd name="connsiteY53" fmla="*/ 681618 h 823464"/>
              <a:gd name="connsiteX54" fmla="*/ 304195 w 708298"/>
              <a:gd name="connsiteY54" fmla="*/ 684546 h 823464"/>
              <a:gd name="connsiteX55" fmla="*/ 283323 w 708298"/>
              <a:gd name="connsiteY55" fmla="*/ 660370 h 823464"/>
              <a:gd name="connsiteX56" fmla="*/ 281057 w 708298"/>
              <a:gd name="connsiteY56" fmla="*/ 650643 h 823464"/>
              <a:gd name="connsiteX57" fmla="*/ 290784 w 708298"/>
              <a:gd name="connsiteY57" fmla="*/ 648376 h 823464"/>
              <a:gd name="connsiteX58" fmla="*/ 311278 w 708298"/>
              <a:gd name="connsiteY58" fmla="*/ 667075 h 823464"/>
              <a:gd name="connsiteX59" fmla="*/ 316850 w 708298"/>
              <a:gd name="connsiteY59" fmla="*/ 673213 h 823464"/>
              <a:gd name="connsiteX60" fmla="*/ 317983 w 708298"/>
              <a:gd name="connsiteY60" fmla="*/ 681618 h 823464"/>
              <a:gd name="connsiteX61" fmla="*/ 400994 w 708298"/>
              <a:gd name="connsiteY61" fmla="*/ 636760 h 823464"/>
              <a:gd name="connsiteX62" fmla="*/ 397406 w 708298"/>
              <a:gd name="connsiteY62" fmla="*/ 636666 h 823464"/>
              <a:gd name="connsiteX63" fmla="*/ 353303 w 708298"/>
              <a:gd name="connsiteY63" fmla="*/ 617683 h 823464"/>
              <a:gd name="connsiteX64" fmla="*/ 350942 w 708298"/>
              <a:gd name="connsiteY64" fmla="*/ 607956 h 823464"/>
              <a:gd name="connsiteX65" fmla="*/ 360669 w 708298"/>
              <a:gd name="connsiteY65" fmla="*/ 605595 h 823464"/>
              <a:gd name="connsiteX66" fmla="*/ 401371 w 708298"/>
              <a:gd name="connsiteY66" fmla="*/ 623161 h 823464"/>
              <a:gd name="connsiteX67" fmla="*/ 406188 w 708298"/>
              <a:gd name="connsiteY67" fmla="*/ 631944 h 823464"/>
              <a:gd name="connsiteX68" fmla="*/ 400994 w 708298"/>
              <a:gd name="connsiteY68" fmla="*/ 636760 h 823464"/>
              <a:gd name="connsiteX69" fmla="*/ 697059 w 708298"/>
              <a:gd name="connsiteY69" fmla="*/ 566876 h 823464"/>
              <a:gd name="connsiteX70" fmla="*/ 696115 w 708298"/>
              <a:gd name="connsiteY70" fmla="*/ 567064 h 823464"/>
              <a:gd name="connsiteX71" fmla="*/ 688370 w 708298"/>
              <a:gd name="connsiteY71" fmla="*/ 560737 h 823464"/>
              <a:gd name="connsiteX72" fmla="*/ 682893 w 708298"/>
              <a:gd name="connsiteY72" fmla="*/ 514935 h 823464"/>
              <a:gd name="connsiteX73" fmla="*/ 688937 w 708298"/>
              <a:gd name="connsiteY73" fmla="*/ 506907 h 823464"/>
              <a:gd name="connsiteX74" fmla="*/ 696964 w 708298"/>
              <a:gd name="connsiteY74" fmla="*/ 512951 h 823464"/>
              <a:gd name="connsiteX75" fmla="*/ 702536 w 708298"/>
              <a:gd name="connsiteY75" fmla="*/ 559321 h 823464"/>
              <a:gd name="connsiteX76" fmla="*/ 697059 w 708298"/>
              <a:gd name="connsiteY76" fmla="*/ 566876 h 823464"/>
              <a:gd name="connsiteX77" fmla="*/ 306462 w 708298"/>
              <a:gd name="connsiteY77" fmla="*/ 634682 h 823464"/>
              <a:gd name="connsiteX78" fmla="*/ 305516 w 708298"/>
              <a:gd name="connsiteY78" fmla="*/ 634871 h 823464"/>
              <a:gd name="connsiteX79" fmla="*/ 297773 w 708298"/>
              <a:gd name="connsiteY79" fmla="*/ 628544 h 823464"/>
              <a:gd name="connsiteX80" fmla="*/ 293524 w 708298"/>
              <a:gd name="connsiteY80" fmla="*/ 582080 h 823464"/>
              <a:gd name="connsiteX81" fmla="*/ 300039 w 708298"/>
              <a:gd name="connsiteY81" fmla="*/ 574525 h 823464"/>
              <a:gd name="connsiteX82" fmla="*/ 307595 w 708298"/>
              <a:gd name="connsiteY82" fmla="*/ 581041 h 823464"/>
              <a:gd name="connsiteX83" fmla="*/ 311750 w 708298"/>
              <a:gd name="connsiteY83" fmla="*/ 627127 h 823464"/>
              <a:gd name="connsiteX84" fmla="*/ 306462 w 708298"/>
              <a:gd name="connsiteY84" fmla="*/ 634682 h 823464"/>
              <a:gd name="connsiteX85" fmla="*/ 247154 w 708298"/>
              <a:gd name="connsiteY85" fmla="*/ 640821 h 823464"/>
              <a:gd name="connsiteX86" fmla="*/ 242621 w 708298"/>
              <a:gd name="connsiteY86" fmla="*/ 640349 h 823464"/>
              <a:gd name="connsiteX87" fmla="*/ 200690 w 708298"/>
              <a:gd name="connsiteY87" fmla="*/ 619289 h 823464"/>
              <a:gd name="connsiteX88" fmla="*/ 197952 w 708298"/>
              <a:gd name="connsiteY88" fmla="*/ 609656 h 823464"/>
              <a:gd name="connsiteX89" fmla="*/ 207584 w 708298"/>
              <a:gd name="connsiteY89" fmla="*/ 606918 h 823464"/>
              <a:gd name="connsiteX90" fmla="*/ 248476 w 708298"/>
              <a:gd name="connsiteY90" fmla="*/ 627411 h 823464"/>
              <a:gd name="connsiteX91" fmla="*/ 251970 w 708298"/>
              <a:gd name="connsiteY91" fmla="*/ 636760 h 823464"/>
              <a:gd name="connsiteX92" fmla="*/ 247154 w 708298"/>
              <a:gd name="connsiteY92" fmla="*/ 640821 h 823464"/>
              <a:gd name="connsiteX93" fmla="*/ 324498 w 708298"/>
              <a:gd name="connsiteY93" fmla="*/ 587558 h 823464"/>
              <a:gd name="connsiteX94" fmla="*/ 317133 w 708298"/>
              <a:gd name="connsiteY94" fmla="*/ 584819 h 823464"/>
              <a:gd name="connsiteX95" fmla="*/ 299379 w 708298"/>
              <a:gd name="connsiteY95" fmla="*/ 549593 h 823464"/>
              <a:gd name="connsiteX96" fmla="*/ 297112 w 708298"/>
              <a:gd name="connsiteY96" fmla="*/ 543644 h 823464"/>
              <a:gd name="connsiteX97" fmla="*/ 299095 w 708298"/>
              <a:gd name="connsiteY97" fmla="*/ 533444 h 823464"/>
              <a:gd name="connsiteX98" fmla="*/ 308633 w 708298"/>
              <a:gd name="connsiteY98" fmla="*/ 535239 h 823464"/>
              <a:gd name="connsiteX99" fmla="*/ 309861 w 708298"/>
              <a:gd name="connsiteY99" fmla="*/ 537411 h 823464"/>
              <a:gd name="connsiteX100" fmla="*/ 312788 w 708298"/>
              <a:gd name="connsiteY100" fmla="*/ 544777 h 823464"/>
              <a:gd name="connsiteX101" fmla="*/ 328654 w 708298"/>
              <a:gd name="connsiteY101" fmla="*/ 576414 h 823464"/>
              <a:gd name="connsiteX102" fmla="*/ 327143 w 708298"/>
              <a:gd name="connsiteY102" fmla="*/ 586330 h 823464"/>
              <a:gd name="connsiteX103" fmla="*/ 324498 w 708298"/>
              <a:gd name="connsiteY103" fmla="*/ 587558 h 823464"/>
              <a:gd name="connsiteX104" fmla="*/ 684026 w 708298"/>
              <a:gd name="connsiteY104" fmla="*/ 475082 h 823464"/>
              <a:gd name="connsiteX105" fmla="*/ 683743 w 708298"/>
              <a:gd name="connsiteY105" fmla="*/ 475176 h 823464"/>
              <a:gd name="connsiteX106" fmla="*/ 675432 w 708298"/>
              <a:gd name="connsiteY106" fmla="*/ 469510 h 823464"/>
              <a:gd name="connsiteX107" fmla="*/ 667027 w 708298"/>
              <a:gd name="connsiteY107" fmla="*/ 429562 h 823464"/>
              <a:gd name="connsiteX108" fmla="*/ 665799 w 708298"/>
              <a:gd name="connsiteY108" fmla="*/ 424462 h 823464"/>
              <a:gd name="connsiteX109" fmla="*/ 671088 w 708298"/>
              <a:gd name="connsiteY109" fmla="*/ 415963 h 823464"/>
              <a:gd name="connsiteX110" fmla="*/ 671088 w 708298"/>
              <a:gd name="connsiteY110" fmla="*/ 415963 h 823464"/>
              <a:gd name="connsiteX111" fmla="*/ 679588 w 708298"/>
              <a:gd name="connsiteY111" fmla="*/ 421252 h 823464"/>
              <a:gd name="connsiteX112" fmla="*/ 680814 w 708298"/>
              <a:gd name="connsiteY112" fmla="*/ 426446 h 823464"/>
              <a:gd name="connsiteX113" fmla="*/ 689314 w 708298"/>
              <a:gd name="connsiteY113" fmla="*/ 466960 h 823464"/>
              <a:gd name="connsiteX114" fmla="*/ 684026 w 708298"/>
              <a:gd name="connsiteY114" fmla="*/ 475082 h 823464"/>
              <a:gd name="connsiteX115" fmla="*/ 166692 w 708298"/>
              <a:gd name="connsiteY115" fmla="*/ 595207 h 823464"/>
              <a:gd name="connsiteX116" fmla="*/ 160932 w 708298"/>
              <a:gd name="connsiteY116" fmla="*/ 594074 h 823464"/>
              <a:gd name="connsiteX117" fmla="*/ 124195 w 708298"/>
              <a:gd name="connsiteY117" fmla="*/ 564704 h 823464"/>
              <a:gd name="connsiteX118" fmla="*/ 123628 w 708298"/>
              <a:gd name="connsiteY118" fmla="*/ 554693 h 823464"/>
              <a:gd name="connsiteX119" fmla="*/ 133639 w 708298"/>
              <a:gd name="connsiteY119" fmla="*/ 554126 h 823464"/>
              <a:gd name="connsiteX120" fmla="*/ 169242 w 708298"/>
              <a:gd name="connsiteY120" fmla="*/ 582647 h 823464"/>
              <a:gd name="connsiteX121" fmla="*/ 170847 w 708298"/>
              <a:gd name="connsiteY121" fmla="*/ 592563 h 823464"/>
              <a:gd name="connsiteX122" fmla="*/ 166692 w 708298"/>
              <a:gd name="connsiteY122" fmla="*/ 595207 h 823464"/>
              <a:gd name="connsiteX123" fmla="*/ 97280 w 708298"/>
              <a:gd name="connsiteY123" fmla="*/ 534011 h 823464"/>
              <a:gd name="connsiteX124" fmla="*/ 90481 w 708298"/>
              <a:gd name="connsiteY124" fmla="*/ 531933 h 823464"/>
              <a:gd name="connsiteX125" fmla="*/ 83586 w 708298"/>
              <a:gd name="connsiteY125" fmla="*/ 524567 h 823464"/>
              <a:gd name="connsiteX126" fmla="*/ 60071 w 708298"/>
              <a:gd name="connsiteY126" fmla="*/ 495763 h 823464"/>
              <a:gd name="connsiteX127" fmla="*/ 61677 w 708298"/>
              <a:gd name="connsiteY127" fmla="*/ 485847 h 823464"/>
              <a:gd name="connsiteX128" fmla="*/ 71593 w 708298"/>
              <a:gd name="connsiteY128" fmla="*/ 487453 h 823464"/>
              <a:gd name="connsiteX129" fmla="*/ 94070 w 708298"/>
              <a:gd name="connsiteY129" fmla="*/ 515029 h 823464"/>
              <a:gd name="connsiteX130" fmla="*/ 100774 w 708298"/>
              <a:gd name="connsiteY130" fmla="*/ 522301 h 823464"/>
              <a:gd name="connsiteX131" fmla="*/ 100491 w 708298"/>
              <a:gd name="connsiteY131" fmla="*/ 532311 h 823464"/>
              <a:gd name="connsiteX132" fmla="*/ 97280 w 708298"/>
              <a:gd name="connsiteY132" fmla="*/ 534011 h 823464"/>
              <a:gd name="connsiteX133" fmla="*/ 662305 w 708298"/>
              <a:gd name="connsiteY133" fmla="*/ 384987 h 823464"/>
              <a:gd name="connsiteX134" fmla="*/ 653900 w 708298"/>
              <a:gd name="connsiteY134" fmla="*/ 380171 h 823464"/>
              <a:gd name="connsiteX135" fmla="*/ 639357 w 708298"/>
              <a:gd name="connsiteY135" fmla="*/ 336635 h 823464"/>
              <a:gd name="connsiteX136" fmla="*/ 643512 w 708298"/>
              <a:gd name="connsiteY136" fmla="*/ 327569 h 823464"/>
              <a:gd name="connsiteX137" fmla="*/ 652577 w 708298"/>
              <a:gd name="connsiteY137" fmla="*/ 331724 h 823464"/>
              <a:gd name="connsiteX138" fmla="*/ 667405 w 708298"/>
              <a:gd name="connsiteY138" fmla="*/ 376110 h 823464"/>
              <a:gd name="connsiteX139" fmla="*/ 662683 w 708298"/>
              <a:gd name="connsiteY139" fmla="*/ 384893 h 823464"/>
              <a:gd name="connsiteX140" fmla="*/ 662305 w 708298"/>
              <a:gd name="connsiteY140" fmla="*/ 384987 h 823464"/>
              <a:gd name="connsiteX141" fmla="*/ 43262 w 708298"/>
              <a:gd name="connsiteY141" fmla="*/ 459027 h 823464"/>
              <a:gd name="connsiteX142" fmla="*/ 35328 w 708298"/>
              <a:gd name="connsiteY142" fmla="*/ 455344 h 823464"/>
              <a:gd name="connsiteX143" fmla="*/ 16913 w 708298"/>
              <a:gd name="connsiteY143" fmla="*/ 411713 h 823464"/>
              <a:gd name="connsiteX144" fmla="*/ 21351 w 708298"/>
              <a:gd name="connsiteY144" fmla="*/ 402742 h 823464"/>
              <a:gd name="connsiteX145" fmla="*/ 30324 w 708298"/>
              <a:gd name="connsiteY145" fmla="*/ 407180 h 823464"/>
              <a:gd name="connsiteX146" fmla="*/ 47889 w 708298"/>
              <a:gd name="connsiteY146" fmla="*/ 448828 h 823464"/>
              <a:gd name="connsiteX147" fmla="*/ 44866 w 708298"/>
              <a:gd name="connsiteY147" fmla="*/ 458366 h 823464"/>
              <a:gd name="connsiteX148" fmla="*/ 43262 w 708298"/>
              <a:gd name="connsiteY148" fmla="*/ 459027 h 823464"/>
              <a:gd name="connsiteX149" fmla="*/ 630101 w 708298"/>
              <a:gd name="connsiteY149" fmla="*/ 298104 h 823464"/>
              <a:gd name="connsiteX150" fmla="*/ 622074 w 708298"/>
              <a:gd name="connsiteY150" fmla="*/ 294137 h 823464"/>
              <a:gd name="connsiteX151" fmla="*/ 601676 w 708298"/>
              <a:gd name="connsiteY151" fmla="*/ 253151 h 823464"/>
              <a:gd name="connsiteX152" fmla="*/ 604509 w 708298"/>
              <a:gd name="connsiteY152" fmla="*/ 243518 h 823464"/>
              <a:gd name="connsiteX153" fmla="*/ 614142 w 708298"/>
              <a:gd name="connsiteY153" fmla="*/ 246352 h 823464"/>
              <a:gd name="connsiteX154" fmla="*/ 635012 w 708298"/>
              <a:gd name="connsiteY154" fmla="*/ 288377 h 823464"/>
              <a:gd name="connsiteX155" fmla="*/ 631423 w 708298"/>
              <a:gd name="connsiteY155" fmla="*/ 297726 h 823464"/>
              <a:gd name="connsiteX156" fmla="*/ 630101 w 708298"/>
              <a:gd name="connsiteY156" fmla="*/ 298104 h 823464"/>
              <a:gd name="connsiteX157" fmla="*/ 13702 w 708298"/>
              <a:gd name="connsiteY157" fmla="*/ 371482 h 823464"/>
              <a:gd name="connsiteX158" fmla="*/ 13324 w 708298"/>
              <a:gd name="connsiteY158" fmla="*/ 371577 h 823464"/>
              <a:gd name="connsiteX159" fmla="*/ 5108 w 708298"/>
              <a:gd name="connsiteY159" fmla="*/ 365911 h 823464"/>
              <a:gd name="connsiteX160" fmla="*/ 8 w 708298"/>
              <a:gd name="connsiteY160" fmla="*/ 318880 h 823464"/>
              <a:gd name="connsiteX161" fmla="*/ 6807 w 708298"/>
              <a:gd name="connsiteY161" fmla="*/ 311514 h 823464"/>
              <a:gd name="connsiteX162" fmla="*/ 14174 w 708298"/>
              <a:gd name="connsiteY162" fmla="*/ 318314 h 823464"/>
              <a:gd name="connsiteX163" fmla="*/ 19085 w 708298"/>
              <a:gd name="connsiteY163" fmla="*/ 363361 h 823464"/>
              <a:gd name="connsiteX164" fmla="*/ 13702 w 708298"/>
              <a:gd name="connsiteY164" fmla="*/ 371482 h 823464"/>
              <a:gd name="connsiteX165" fmla="*/ 585526 w 708298"/>
              <a:gd name="connsiteY165" fmla="*/ 216887 h 823464"/>
              <a:gd name="connsiteX166" fmla="*/ 577972 w 708298"/>
              <a:gd name="connsiteY166" fmla="*/ 213865 h 823464"/>
              <a:gd name="connsiteX167" fmla="*/ 550962 w 708298"/>
              <a:gd name="connsiteY167" fmla="*/ 177128 h 823464"/>
              <a:gd name="connsiteX168" fmla="*/ 552001 w 708298"/>
              <a:gd name="connsiteY168" fmla="*/ 167118 h 823464"/>
              <a:gd name="connsiteX169" fmla="*/ 562011 w 708298"/>
              <a:gd name="connsiteY169" fmla="*/ 168157 h 823464"/>
              <a:gd name="connsiteX170" fmla="*/ 589871 w 708298"/>
              <a:gd name="connsiteY170" fmla="*/ 206026 h 823464"/>
              <a:gd name="connsiteX171" fmla="*/ 587887 w 708298"/>
              <a:gd name="connsiteY171" fmla="*/ 215848 h 823464"/>
              <a:gd name="connsiteX172" fmla="*/ 585526 w 708298"/>
              <a:gd name="connsiteY172" fmla="*/ 216887 h 823464"/>
              <a:gd name="connsiteX173" fmla="*/ 10114 w 708298"/>
              <a:gd name="connsiteY173" fmla="*/ 279122 h 823464"/>
              <a:gd name="connsiteX174" fmla="*/ 7753 w 708298"/>
              <a:gd name="connsiteY174" fmla="*/ 279216 h 823464"/>
              <a:gd name="connsiteX175" fmla="*/ 1425 w 708298"/>
              <a:gd name="connsiteY175" fmla="*/ 271472 h 823464"/>
              <a:gd name="connsiteX176" fmla="*/ 11529 w 708298"/>
              <a:gd name="connsiteY176" fmla="*/ 223403 h 823464"/>
              <a:gd name="connsiteX177" fmla="*/ 11436 w 708298"/>
              <a:gd name="connsiteY177" fmla="*/ 223309 h 823464"/>
              <a:gd name="connsiteX178" fmla="*/ 21446 w 708298"/>
              <a:gd name="connsiteY178" fmla="*/ 205932 h 823464"/>
              <a:gd name="connsiteX179" fmla="*/ 31079 w 708298"/>
              <a:gd name="connsiteY179" fmla="*/ 203288 h 823464"/>
              <a:gd name="connsiteX180" fmla="*/ 33723 w 708298"/>
              <a:gd name="connsiteY180" fmla="*/ 212920 h 823464"/>
              <a:gd name="connsiteX181" fmla="*/ 23429 w 708298"/>
              <a:gd name="connsiteY181" fmla="*/ 230864 h 823464"/>
              <a:gd name="connsiteX182" fmla="*/ 15591 w 708298"/>
              <a:gd name="connsiteY182" fmla="*/ 272794 h 823464"/>
              <a:gd name="connsiteX183" fmla="*/ 10114 w 708298"/>
              <a:gd name="connsiteY183" fmla="*/ 279122 h 823464"/>
              <a:gd name="connsiteX184" fmla="*/ 527070 w 708298"/>
              <a:gd name="connsiteY184" fmla="*/ 145114 h 823464"/>
              <a:gd name="connsiteX185" fmla="*/ 520458 w 708298"/>
              <a:gd name="connsiteY185" fmla="*/ 143225 h 823464"/>
              <a:gd name="connsiteX186" fmla="*/ 486555 w 708298"/>
              <a:gd name="connsiteY186" fmla="*/ 112816 h 823464"/>
              <a:gd name="connsiteX187" fmla="*/ 485516 w 708298"/>
              <a:gd name="connsiteY187" fmla="*/ 102900 h 823464"/>
              <a:gd name="connsiteX188" fmla="*/ 495433 w 708298"/>
              <a:gd name="connsiteY188" fmla="*/ 101861 h 823464"/>
              <a:gd name="connsiteX189" fmla="*/ 530469 w 708298"/>
              <a:gd name="connsiteY189" fmla="*/ 133309 h 823464"/>
              <a:gd name="connsiteX190" fmla="*/ 530469 w 708298"/>
              <a:gd name="connsiteY190" fmla="*/ 143319 h 823464"/>
              <a:gd name="connsiteX191" fmla="*/ 527070 w 708298"/>
              <a:gd name="connsiteY191" fmla="*/ 145114 h 823464"/>
              <a:gd name="connsiteX192" fmla="*/ 455013 w 708298"/>
              <a:gd name="connsiteY192" fmla="*/ 87128 h 823464"/>
              <a:gd name="connsiteX193" fmla="*/ 449629 w 708298"/>
              <a:gd name="connsiteY193" fmla="*/ 86184 h 823464"/>
              <a:gd name="connsiteX194" fmla="*/ 409966 w 708298"/>
              <a:gd name="connsiteY194" fmla="*/ 63802 h 823464"/>
              <a:gd name="connsiteX195" fmla="*/ 406755 w 708298"/>
              <a:gd name="connsiteY195" fmla="*/ 54358 h 823464"/>
              <a:gd name="connsiteX196" fmla="*/ 416199 w 708298"/>
              <a:gd name="connsiteY196" fmla="*/ 51147 h 823464"/>
              <a:gd name="connsiteX197" fmla="*/ 457185 w 708298"/>
              <a:gd name="connsiteY197" fmla="*/ 74190 h 823464"/>
              <a:gd name="connsiteX198" fmla="*/ 459357 w 708298"/>
              <a:gd name="connsiteY198" fmla="*/ 84012 h 823464"/>
              <a:gd name="connsiteX199" fmla="*/ 455013 w 708298"/>
              <a:gd name="connsiteY199" fmla="*/ 87128 h 823464"/>
              <a:gd name="connsiteX200" fmla="*/ 52327 w 708298"/>
              <a:gd name="connsiteY200" fmla="*/ 176184 h 823464"/>
              <a:gd name="connsiteX201" fmla="*/ 47133 w 708298"/>
              <a:gd name="connsiteY201" fmla="*/ 175428 h 823464"/>
              <a:gd name="connsiteX202" fmla="*/ 44489 w 708298"/>
              <a:gd name="connsiteY202" fmla="*/ 165796 h 823464"/>
              <a:gd name="connsiteX203" fmla="*/ 67626 w 708298"/>
              <a:gd name="connsiteY203" fmla="*/ 125659 h 823464"/>
              <a:gd name="connsiteX204" fmla="*/ 77259 w 708298"/>
              <a:gd name="connsiteY204" fmla="*/ 123015 h 823464"/>
              <a:gd name="connsiteX205" fmla="*/ 79904 w 708298"/>
              <a:gd name="connsiteY205" fmla="*/ 132648 h 823464"/>
              <a:gd name="connsiteX206" fmla="*/ 56766 w 708298"/>
              <a:gd name="connsiteY206" fmla="*/ 172878 h 823464"/>
              <a:gd name="connsiteX207" fmla="*/ 52327 w 708298"/>
              <a:gd name="connsiteY207" fmla="*/ 176184 h 823464"/>
              <a:gd name="connsiteX208" fmla="*/ 372096 w 708298"/>
              <a:gd name="connsiteY208" fmla="*/ 46142 h 823464"/>
              <a:gd name="connsiteX209" fmla="*/ 368034 w 708298"/>
              <a:gd name="connsiteY209" fmla="*/ 45859 h 823464"/>
              <a:gd name="connsiteX210" fmla="*/ 324498 w 708298"/>
              <a:gd name="connsiteY210" fmla="*/ 32165 h 823464"/>
              <a:gd name="connsiteX211" fmla="*/ 319494 w 708298"/>
              <a:gd name="connsiteY211" fmla="*/ 23477 h 823464"/>
              <a:gd name="connsiteX212" fmla="*/ 328182 w 708298"/>
              <a:gd name="connsiteY212" fmla="*/ 18472 h 823464"/>
              <a:gd name="connsiteX213" fmla="*/ 372945 w 708298"/>
              <a:gd name="connsiteY213" fmla="*/ 32637 h 823464"/>
              <a:gd name="connsiteX214" fmla="*/ 377101 w 708298"/>
              <a:gd name="connsiteY214" fmla="*/ 41703 h 823464"/>
              <a:gd name="connsiteX215" fmla="*/ 372096 w 708298"/>
              <a:gd name="connsiteY215" fmla="*/ 46142 h 823464"/>
              <a:gd name="connsiteX216" fmla="*/ 98508 w 708298"/>
              <a:gd name="connsiteY216" fmla="*/ 95817 h 823464"/>
              <a:gd name="connsiteX217" fmla="*/ 93313 w 708298"/>
              <a:gd name="connsiteY217" fmla="*/ 95061 h 823464"/>
              <a:gd name="connsiteX218" fmla="*/ 90669 w 708298"/>
              <a:gd name="connsiteY218" fmla="*/ 85429 h 823464"/>
              <a:gd name="connsiteX219" fmla="*/ 113807 w 708298"/>
              <a:gd name="connsiteY219" fmla="*/ 45198 h 823464"/>
              <a:gd name="connsiteX220" fmla="*/ 123440 w 708298"/>
              <a:gd name="connsiteY220" fmla="*/ 42553 h 823464"/>
              <a:gd name="connsiteX221" fmla="*/ 126083 w 708298"/>
              <a:gd name="connsiteY221" fmla="*/ 52186 h 823464"/>
              <a:gd name="connsiteX222" fmla="*/ 102946 w 708298"/>
              <a:gd name="connsiteY222" fmla="*/ 92417 h 823464"/>
              <a:gd name="connsiteX223" fmla="*/ 98508 w 708298"/>
              <a:gd name="connsiteY223" fmla="*/ 95817 h 823464"/>
              <a:gd name="connsiteX224" fmla="*/ 282663 w 708298"/>
              <a:gd name="connsiteY224" fmla="*/ 22533 h 823464"/>
              <a:gd name="connsiteX225" fmla="*/ 279829 w 708298"/>
              <a:gd name="connsiteY225" fmla="*/ 22627 h 823464"/>
              <a:gd name="connsiteX226" fmla="*/ 234500 w 708298"/>
              <a:gd name="connsiteY226" fmla="*/ 16677 h 823464"/>
              <a:gd name="connsiteX227" fmla="*/ 228077 w 708298"/>
              <a:gd name="connsiteY227" fmla="*/ 8933 h 823464"/>
              <a:gd name="connsiteX228" fmla="*/ 235821 w 708298"/>
              <a:gd name="connsiteY228" fmla="*/ 2512 h 823464"/>
              <a:gd name="connsiteX229" fmla="*/ 282285 w 708298"/>
              <a:gd name="connsiteY229" fmla="*/ 8556 h 823464"/>
              <a:gd name="connsiteX230" fmla="*/ 288045 w 708298"/>
              <a:gd name="connsiteY230" fmla="*/ 16772 h 823464"/>
              <a:gd name="connsiteX231" fmla="*/ 282663 w 708298"/>
              <a:gd name="connsiteY231" fmla="*/ 22533 h 823464"/>
              <a:gd name="connsiteX232" fmla="*/ 190585 w 708298"/>
              <a:gd name="connsiteY232" fmla="*/ 14033 h 823464"/>
              <a:gd name="connsiteX233" fmla="*/ 188790 w 708298"/>
              <a:gd name="connsiteY233" fmla="*/ 14222 h 823464"/>
              <a:gd name="connsiteX234" fmla="*/ 146955 w 708298"/>
              <a:gd name="connsiteY234" fmla="*/ 14600 h 823464"/>
              <a:gd name="connsiteX235" fmla="*/ 139588 w 708298"/>
              <a:gd name="connsiteY235" fmla="*/ 14789 h 823464"/>
              <a:gd name="connsiteX236" fmla="*/ 136944 w 708298"/>
              <a:gd name="connsiteY236" fmla="*/ 5156 h 823464"/>
              <a:gd name="connsiteX237" fmla="*/ 139494 w 708298"/>
              <a:gd name="connsiteY237" fmla="*/ 812 h 823464"/>
              <a:gd name="connsiteX238" fmla="*/ 143366 w 708298"/>
              <a:gd name="connsiteY238" fmla="*/ 623 h 823464"/>
              <a:gd name="connsiteX239" fmla="*/ 188980 w 708298"/>
              <a:gd name="connsiteY239" fmla="*/ 151 h 823464"/>
              <a:gd name="connsiteX240" fmla="*/ 195873 w 708298"/>
              <a:gd name="connsiteY240" fmla="*/ 7422 h 823464"/>
              <a:gd name="connsiteX241" fmla="*/ 190585 w 708298"/>
              <a:gd name="connsiteY241" fmla="*/ 14033 h 823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708298" h="823464">
                <a:moveTo>
                  <a:pt x="699797" y="823465"/>
                </a:moveTo>
                <a:lnTo>
                  <a:pt x="689314" y="809488"/>
                </a:lnTo>
                <a:cubicBezTo>
                  <a:pt x="689032" y="809110"/>
                  <a:pt x="688465" y="808260"/>
                  <a:pt x="687709" y="807127"/>
                </a:cubicBezTo>
                <a:cubicBezTo>
                  <a:pt x="684876" y="803066"/>
                  <a:pt x="678926" y="794472"/>
                  <a:pt x="669955" y="783140"/>
                </a:cubicBezTo>
                <a:cubicBezTo>
                  <a:pt x="667499" y="780023"/>
                  <a:pt x="668065" y="775585"/>
                  <a:pt x="671183" y="773224"/>
                </a:cubicBezTo>
                <a:cubicBezTo>
                  <a:pt x="674299" y="770768"/>
                  <a:pt x="678737" y="771335"/>
                  <a:pt x="681098" y="774451"/>
                </a:cubicBezTo>
                <a:cubicBezTo>
                  <a:pt x="684876" y="779268"/>
                  <a:pt x="688181" y="783612"/>
                  <a:pt x="690920" y="787389"/>
                </a:cubicBezTo>
                <a:cubicBezTo>
                  <a:pt x="692337" y="785595"/>
                  <a:pt x="694698" y="784556"/>
                  <a:pt x="697153" y="784745"/>
                </a:cubicBezTo>
                <a:cubicBezTo>
                  <a:pt x="701024" y="785123"/>
                  <a:pt x="703858" y="788617"/>
                  <a:pt x="703480" y="792489"/>
                </a:cubicBezTo>
                <a:cubicBezTo>
                  <a:pt x="702630" y="801461"/>
                  <a:pt x="701970" y="806277"/>
                  <a:pt x="701970" y="806277"/>
                </a:cubicBezTo>
                <a:lnTo>
                  <a:pt x="699797" y="823465"/>
                </a:lnTo>
                <a:close/>
                <a:moveTo>
                  <a:pt x="701403" y="752258"/>
                </a:moveTo>
                <a:cubicBezTo>
                  <a:pt x="700742" y="752447"/>
                  <a:pt x="700080" y="752447"/>
                  <a:pt x="699420" y="752447"/>
                </a:cubicBezTo>
                <a:cubicBezTo>
                  <a:pt x="695547" y="752258"/>
                  <a:pt x="692526" y="748953"/>
                  <a:pt x="692714" y="744987"/>
                </a:cubicBezTo>
                <a:cubicBezTo>
                  <a:pt x="693470" y="729876"/>
                  <a:pt x="693942" y="714294"/>
                  <a:pt x="694131" y="698901"/>
                </a:cubicBezTo>
                <a:cubicBezTo>
                  <a:pt x="694225" y="695029"/>
                  <a:pt x="697341" y="691818"/>
                  <a:pt x="701308" y="691912"/>
                </a:cubicBezTo>
                <a:cubicBezTo>
                  <a:pt x="705180" y="692007"/>
                  <a:pt x="708391" y="695217"/>
                  <a:pt x="708296" y="699089"/>
                </a:cubicBezTo>
                <a:cubicBezTo>
                  <a:pt x="708107" y="714766"/>
                  <a:pt x="707636" y="730443"/>
                  <a:pt x="706785" y="745742"/>
                </a:cubicBezTo>
                <a:cubicBezTo>
                  <a:pt x="706692" y="748953"/>
                  <a:pt x="704424" y="751597"/>
                  <a:pt x="701403" y="752258"/>
                </a:cubicBezTo>
                <a:close/>
                <a:moveTo>
                  <a:pt x="646817" y="750464"/>
                </a:moveTo>
                <a:cubicBezTo>
                  <a:pt x="644456" y="751031"/>
                  <a:pt x="641812" y="750369"/>
                  <a:pt x="640018" y="748481"/>
                </a:cubicBezTo>
                <a:cubicBezTo>
                  <a:pt x="629251" y="737148"/>
                  <a:pt x="618203" y="726571"/>
                  <a:pt x="606964" y="716938"/>
                </a:cubicBezTo>
                <a:cubicBezTo>
                  <a:pt x="604037" y="714388"/>
                  <a:pt x="603659" y="709950"/>
                  <a:pt x="606209" y="706928"/>
                </a:cubicBezTo>
                <a:cubicBezTo>
                  <a:pt x="608759" y="704000"/>
                  <a:pt x="613197" y="703623"/>
                  <a:pt x="616219" y="706172"/>
                </a:cubicBezTo>
                <a:cubicBezTo>
                  <a:pt x="627740" y="716088"/>
                  <a:pt x="639262" y="727043"/>
                  <a:pt x="650311" y="738754"/>
                </a:cubicBezTo>
                <a:cubicBezTo>
                  <a:pt x="653050" y="741587"/>
                  <a:pt x="652861" y="746120"/>
                  <a:pt x="650029" y="748764"/>
                </a:cubicBezTo>
                <a:cubicBezTo>
                  <a:pt x="649083" y="749614"/>
                  <a:pt x="647950" y="750181"/>
                  <a:pt x="646817" y="750464"/>
                </a:cubicBezTo>
                <a:close/>
                <a:moveTo>
                  <a:pt x="576272" y="690401"/>
                </a:moveTo>
                <a:cubicBezTo>
                  <a:pt x="574478" y="690873"/>
                  <a:pt x="572399" y="690496"/>
                  <a:pt x="570795" y="689457"/>
                </a:cubicBezTo>
                <a:cubicBezTo>
                  <a:pt x="557762" y="680863"/>
                  <a:pt x="544446" y="673402"/>
                  <a:pt x="531319" y="667358"/>
                </a:cubicBezTo>
                <a:cubicBezTo>
                  <a:pt x="527730" y="665753"/>
                  <a:pt x="526219" y="661503"/>
                  <a:pt x="527825" y="658009"/>
                </a:cubicBezTo>
                <a:cubicBezTo>
                  <a:pt x="529431" y="654420"/>
                  <a:pt x="533680" y="652909"/>
                  <a:pt x="537174" y="654515"/>
                </a:cubicBezTo>
                <a:cubicBezTo>
                  <a:pt x="550962" y="660842"/>
                  <a:pt x="564939" y="668680"/>
                  <a:pt x="578538" y="677652"/>
                </a:cubicBezTo>
                <a:cubicBezTo>
                  <a:pt x="581843" y="679824"/>
                  <a:pt x="582694" y="684168"/>
                  <a:pt x="580521" y="687473"/>
                </a:cubicBezTo>
                <a:cubicBezTo>
                  <a:pt x="579577" y="688985"/>
                  <a:pt x="577972" y="690023"/>
                  <a:pt x="576272" y="690401"/>
                </a:cubicBezTo>
                <a:close/>
                <a:moveTo>
                  <a:pt x="702630" y="659520"/>
                </a:moveTo>
                <a:cubicBezTo>
                  <a:pt x="702158" y="659614"/>
                  <a:pt x="701686" y="659709"/>
                  <a:pt x="701213" y="659709"/>
                </a:cubicBezTo>
                <a:cubicBezTo>
                  <a:pt x="697341" y="659803"/>
                  <a:pt x="694036" y="656687"/>
                  <a:pt x="693942" y="652815"/>
                </a:cubicBezTo>
                <a:cubicBezTo>
                  <a:pt x="693565" y="637421"/>
                  <a:pt x="692997" y="621933"/>
                  <a:pt x="692053" y="606729"/>
                </a:cubicBezTo>
                <a:cubicBezTo>
                  <a:pt x="691864" y="602857"/>
                  <a:pt x="694792" y="599457"/>
                  <a:pt x="698663" y="599268"/>
                </a:cubicBezTo>
                <a:cubicBezTo>
                  <a:pt x="702536" y="599079"/>
                  <a:pt x="705935" y="602007"/>
                  <a:pt x="706124" y="605879"/>
                </a:cubicBezTo>
                <a:cubicBezTo>
                  <a:pt x="707069" y="621272"/>
                  <a:pt x="707730" y="636949"/>
                  <a:pt x="708013" y="652437"/>
                </a:cubicBezTo>
                <a:cubicBezTo>
                  <a:pt x="708202" y="655837"/>
                  <a:pt x="705841" y="658764"/>
                  <a:pt x="702630" y="659520"/>
                </a:cubicBezTo>
                <a:close/>
                <a:moveTo>
                  <a:pt x="492127" y="652437"/>
                </a:moveTo>
                <a:cubicBezTo>
                  <a:pt x="491088" y="652720"/>
                  <a:pt x="489955" y="652720"/>
                  <a:pt x="488822" y="652437"/>
                </a:cubicBezTo>
                <a:cubicBezTo>
                  <a:pt x="478339" y="649887"/>
                  <a:pt x="467762" y="648187"/>
                  <a:pt x="457374" y="647243"/>
                </a:cubicBezTo>
                <a:cubicBezTo>
                  <a:pt x="452747" y="646865"/>
                  <a:pt x="448214" y="646393"/>
                  <a:pt x="443869" y="645826"/>
                </a:cubicBezTo>
                <a:cubicBezTo>
                  <a:pt x="439996" y="645354"/>
                  <a:pt x="437259" y="641860"/>
                  <a:pt x="437635" y="637988"/>
                </a:cubicBezTo>
                <a:cubicBezTo>
                  <a:pt x="438108" y="634116"/>
                  <a:pt x="441602" y="631283"/>
                  <a:pt x="445475" y="631755"/>
                </a:cubicBezTo>
                <a:cubicBezTo>
                  <a:pt x="449629" y="632227"/>
                  <a:pt x="453974" y="632699"/>
                  <a:pt x="458507" y="633077"/>
                </a:cubicBezTo>
                <a:cubicBezTo>
                  <a:pt x="469650" y="634021"/>
                  <a:pt x="480984" y="635910"/>
                  <a:pt x="492127" y="638554"/>
                </a:cubicBezTo>
                <a:cubicBezTo>
                  <a:pt x="495904" y="639499"/>
                  <a:pt x="498265" y="643276"/>
                  <a:pt x="497321" y="647148"/>
                </a:cubicBezTo>
                <a:cubicBezTo>
                  <a:pt x="496754" y="649981"/>
                  <a:pt x="494677" y="651870"/>
                  <a:pt x="492127" y="652437"/>
                </a:cubicBezTo>
                <a:close/>
                <a:moveTo>
                  <a:pt x="317983" y="681618"/>
                </a:moveTo>
                <a:lnTo>
                  <a:pt x="304195" y="684546"/>
                </a:lnTo>
                <a:cubicBezTo>
                  <a:pt x="301172" y="674819"/>
                  <a:pt x="294939" y="667547"/>
                  <a:pt x="283323" y="660370"/>
                </a:cubicBezTo>
                <a:cubicBezTo>
                  <a:pt x="280018" y="658292"/>
                  <a:pt x="278980" y="653948"/>
                  <a:pt x="281057" y="650643"/>
                </a:cubicBezTo>
                <a:cubicBezTo>
                  <a:pt x="283134" y="647337"/>
                  <a:pt x="287479" y="646298"/>
                  <a:pt x="290784" y="648376"/>
                </a:cubicBezTo>
                <a:cubicBezTo>
                  <a:pt x="299945" y="654042"/>
                  <a:pt x="306649" y="660086"/>
                  <a:pt x="311278" y="667075"/>
                </a:cubicBezTo>
                <a:cubicBezTo>
                  <a:pt x="314205" y="667641"/>
                  <a:pt x="316471" y="670097"/>
                  <a:pt x="316850" y="673213"/>
                </a:cubicBezTo>
                <a:lnTo>
                  <a:pt x="317983" y="681618"/>
                </a:lnTo>
                <a:close/>
                <a:moveTo>
                  <a:pt x="400994" y="636760"/>
                </a:moveTo>
                <a:cubicBezTo>
                  <a:pt x="399860" y="637043"/>
                  <a:pt x="398634" y="637043"/>
                  <a:pt x="397406" y="636666"/>
                </a:cubicBezTo>
                <a:cubicBezTo>
                  <a:pt x="380785" y="631755"/>
                  <a:pt x="365957" y="625427"/>
                  <a:pt x="353303" y="617683"/>
                </a:cubicBezTo>
                <a:cubicBezTo>
                  <a:pt x="349998" y="615606"/>
                  <a:pt x="348959" y="611262"/>
                  <a:pt x="350942" y="607956"/>
                </a:cubicBezTo>
                <a:cubicBezTo>
                  <a:pt x="353019" y="604651"/>
                  <a:pt x="357363" y="603612"/>
                  <a:pt x="360669" y="605595"/>
                </a:cubicBezTo>
                <a:cubicBezTo>
                  <a:pt x="372285" y="612678"/>
                  <a:pt x="385978" y="618628"/>
                  <a:pt x="401371" y="623161"/>
                </a:cubicBezTo>
                <a:cubicBezTo>
                  <a:pt x="405149" y="624294"/>
                  <a:pt x="407321" y="628166"/>
                  <a:pt x="406188" y="631944"/>
                </a:cubicBezTo>
                <a:cubicBezTo>
                  <a:pt x="405433" y="634399"/>
                  <a:pt x="403355" y="636193"/>
                  <a:pt x="400994" y="636760"/>
                </a:cubicBezTo>
                <a:close/>
                <a:moveTo>
                  <a:pt x="697059" y="566876"/>
                </a:moveTo>
                <a:cubicBezTo>
                  <a:pt x="696775" y="566970"/>
                  <a:pt x="696492" y="566970"/>
                  <a:pt x="696115" y="567064"/>
                </a:cubicBezTo>
                <a:cubicBezTo>
                  <a:pt x="692242" y="567442"/>
                  <a:pt x="688748" y="564609"/>
                  <a:pt x="688370" y="560737"/>
                </a:cubicBezTo>
                <a:cubicBezTo>
                  <a:pt x="686859" y="545344"/>
                  <a:pt x="684970" y="529950"/>
                  <a:pt x="682893" y="514935"/>
                </a:cubicBezTo>
                <a:cubicBezTo>
                  <a:pt x="682326" y="511063"/>
                  <a:pt x="685065" y="507474"/>
                  <a:pt x="688937" y="506907"/>
                </a:cubicBezTo>
                <a:cubicBezTo>
                  <a:pt x="692808" y="506341"/>
                  <a:pt x="696397" y="509079"/>
                  <a:pt x="696964" y="512951"/>
                </a:cubicBezTo>
                <a:cubicBezTo>
                  <a:pt x="699136" y="528156"/>
                  <a:pt x="700930" y="543738"/>
                  <a:pt x="702536" y="559321"/>
                </a:cubicBezTo>
                <a:cubicBezTo>
                  <a:pt x="702819" y="562909"/>
                  <a:pt x="700458" y="566120"/>
                  <a:pt x="697059" y="566876"/>
                </a:cubicBezTo>
                <a:close/>
                <a:moveTo>
                  <a:pt x="306462" y="634682"/>
                </a:moveTo>
                <a:cubicBezTo>
                  <a:pt x="306178" y="634777"/>
                  <a:pt x="305894" y="634777"/>
                  <a:pt x="305516" y="634871"/>
                </a:cubicBezTo>
                <a:cubicBezTo>
                  <a:pt x="301645" y="635249"/>
                  <a:pt x="298151" y="632416"/>
                  <a:pt x="297773" y="628544"/>
                </a:cubicBezTo>
                <a:cubicBezTo>
                  <a:pt x="295978" y="610601"/>
                  <a:pt x="294562" y="594924"/>
                  <a:pt x="293524" y="582080"/>
                </a:cubicBezTo>
                <a:cubicBezTo>
                  <a:pt x="293240" y="578208"/>
                  <a:pt x="296167" y="574808"/>
                  <a:pt x="300039" y="574525"/>
                </a:cubicBezTo>
                <a:cubicBezTo>
                  <a:pt x="303912" y="574242"/>
                  <a:pt x="307311" y="577169"/>
                  <a:pt x="307595" y="581041"/>
                </a:cubicBezTo>
                <a:cubicBezTo>
                  <a:pt x="308539" y="593791"/>
                  <a:pt x="309956" y="609278"/>
                  <a:pt x="311750" y="627127"/>
                </a:cubicBezTo>
                <a:cubicBezTo>
                  <a:pt x="312222" y="630622"/>
                  <a:pt x="309861" y="633833"/>
                  <a:pt x="306462" y="634682"/>
                </a:cubicBezTo>
                <a:close/>
                <a:moveTo>
                  <a:pt x="247154" y="640821"/>
                </a:moveTo>
                <a:cubicBezTo>
                  <a:pt x="245643" y="641199"/>
                  <a:pt x="244037" y="641010"/>
                  <a:pt x="242621" y="640349"/>
                </a:cubicBezTo>
                <a:cubicBezTo>
                  <a:pt x="229965" y="634494"/>
                  <a:pt x="216083" y="627977"/>
                  <a:pt x="200690" y="619289"/>
                </a:cubicBezTo>
                <a:cubicBezTo>
                  <a:pt x="197290" y="617400"/>
                  <a:pt x="196062" y="613056"/>
                  <a:pt x="197952" y="609656"/>
                </a:cubicBezTo>
                <a:cubicBezTo>
                  <a:pt x="199840" y="606257"/>
                  <a:pt x="204184" y="605029"/>
                  <a:pt x="207584" y="606918"/>
                </a:cubicBezTo>
                <a:cubicBezTo>
                  <a:pt x="222600" y="615323"/>
                  <a:pt x="236104" y="621744"/>
                  <a:pt x="248476" y="627411"/>
                </a:cubicBezTo>
                <a:cubicBezTo>
                  <a:pt x="252065" y="629016"/>
                  <a:pt x="253575" y="633266"/>
                  <a:pt x="251970" y="636760"/>
                </a:cubicBezTo>
                <a:cubicBezTo>
                  <a:pt x="251026" y="639027"/>
                  <a:pt x="249137" y="640349"/>
                  <a:pt x="247154" y="640821"/>
                </a:cubicBezTo>
                <a:close/>
                <a:moveTo>
                  <a:pt x="324498" y="587558"/>
                </a:moveTo>
                <a:cubicBezTo>
                  <a:pt x="321855" y="588219"/>
                  <a:pt x="318927" y="587180"/>
                  <a:pt x="317133" y="584819"/>
                </a:cubicBezTo>
                <a:cubicBezTo>
                  <a:pt x="306933" y="570842"/>
                  <a:pt x="302211" y="557621"/>
                  <a:pt x="299379" y="549593"/>
                </a:cubicBezTo>
                <a:cubicBezTo>
                  <a:pt x="298528" y="547138"/>
                  <a:pt x="297773" y="545060"/>
                  <a:pt x="297112" y="543644"/>
                </a:cubicBezTo>
                <a:cubicBezTo>
                  <a:pt x="295034" y="540338"/>
                  <a:pt x="295790" y="535522"/>
                  <a:pt x="299095" y="533444"/>
                </a:cubicBezTo>
                <a:cubicBezTo>
                  <a:pt x="302400" y="531367"/>
                  <a:pt x="306556" y="531933"/>
                  <a:pt x="308633" y="535239"/>
                </a:cubicBezTo>
                <a:cubicBezTo>
                  <a:pt x="309010" y="535805"/>
                  <a:pt x="309389" y="536561"/>
                  <a:pt x="309861" y="537411"/>
                </a:cubicBezTo>
                <a:cubicBezTo>
                  <a:pt x="310711" y="539205"/>
                  <a:pt x="311655" y="541661"/>
                  <a:pt x="312788" y="544777"/>
                </a:cubicBezTo>
                <a:cubicBezTo>
                  <a:pt x="315527" y="552521"/>
                  <a:pt x="319682" y="564137"/>
                  <a:pt x="328654" y="576414"/>
                </a:cubicBezTo>
                <a:cubicBezTo>
                  <a:pt x="330921" y="579530"/>
                  <a:pt x="330259" y="583969"/>
                  <a:pt x="327143" y="586330"/>
                </a:cubicBezTo>
                <a:cubicBezTo>
                  <a:pt x="326199" y="586897"/>
                  <a:pt x="325349" y="587369"/>
                  <a:pt x="324498" y="587558"/>
                </a:cubicBezTo>
                <a:close/>
                <a:moveTo>
                  <a:pt x="684026" y="475082"/>
                </a:moveTo>
                <a:cubicBezTo>
                  <a:pt x="683932" y="475082"/>
                  <a:pt x="683837" y="475082"/>
                  <a:pt x="683743" y="475176"/>
                </a:cubicBezTo>
                <a:cubicBezTo>
                  <a:pt x="679870" y="475931"/>
                  <a:pt x="676187" y="473382"/>
                  <a:pt x="675432" y="469510"/>
                </a:cubicBezTo>
                <a:cubicBezTo>
                  <a:pt x="672882" y="456005"/>
                  <a:pt x="670049" y="442595"/>
                  <a:pt x="667027" y="429562"/>
                </a:cubicBezTo>
                <a:lnTo>
                  <a:pt x="665799" y="424462"/>
                </a:lnTo>
                <a:cubicBezTo>
                  <a:pt x="664855" y="420685"/>
                  <a:pt x="667216" y="416813"/>
                  <a:pt x="671088" y="415963"/>
                </a:cubicBezTo>
                <a:cubicBezTo>
                  <a:pt x="671088" y="415963"/>
                  <a:pt x="671088" y="415963"/>
                  <a:pt x="671088" y="415963"/>
                </a:cubicBezTo>
                <a:cubicBezTo>
                  <a:pt x="674866" y="415113"/>
                  <a:pt x="678643" y="417380"/>
                  <a:pt x="679588" y="421252"/>
                </a:cubicBezTo>
                <a:lnTo>
                  <a:pt x="680814" y="426446"/>
                </a:lnTo>
                <a:cubicBezTo>
                  <a:pt x="683932" y="439667"/>
                  <a:pt x="686764" y="453266"/>
                  <a:pt x="689314" y="466960"/>
                </a:cubicBezTo>
                <a:cubicBezTo>
                  <a:pt x="690070" y="470643"/>
                  <a:pt x="687709" y="474231"/>
                  <a:pt x="684026" y="475082"/>
                </a:cubicBezTo>
                <a:close/>
                <a:moveTo>
                  <a:pt x="166692" y="595207"/>
                </a:moveTo>
                <a:cubicBezTo>
                  <a:pt x="164804" y="595679"/>
                  <a:pt x="162631" y="595302"/>
                  <a:pt x="160932" y="594074"/>
                </a:cubicBezTo>
                <a:cubicBezTo>
                  <a:pt x="148560" y="585197"/>
                  <a:pt x="136189" y="575281"/>
                  <a:pt x="124195" y="564704"/>
                </a:cubicBezTo>
                <a:cubicBezTo>
                  <a:pt x="121267" y="562154"/>
                  <a:pt x="120984" y="557621"/>
                  <a:pt x="123628" y="554693"/>
                </a:cubicBezTo>
                <a:cubicBezTo>
                  <a:pt x="126178" y="551765"/>
                  <a:pt x="130711" y="551482"/>
                  <a:pt x="133639" y="554126"/>
                </a:cubicBezTo>
                <a:cubicBezTo>
                  <a:pt x="145255" y="564420"/>
                  <a:pt x="157248" y="573959"/>
                  <a:pt x="169242" y="582647"/>
                </a:cubicBezTo>
                <a:cubicBezTo>
                  <a:pt x="172453" y="584913"/>
                  <a:pt x="173115" y="589352"/>
                  <a:pt x="170847" y="592563"/>
                </a:cubicBezTo>
                <a:cubicBezTo>
                  <a:pt x="169714" y="593885"/>
                  <a:pt x="168298" y="594829"/>
                  <a:pt x="166692" y="595207"/>
                </a:cubicBezTo>
                <a:close/>
                <a:moveTo>
                  <a:pt x="97280" y="534011"/>
                </a:moveTo>
                <a:cubicBezTo>
                  <a:pt x="94919" y="534578"/>
                  <a:pt x="92275" y="533917"/>
                  <a:pt x="90481" y="531933"/>
                </a:cubicBezTo>
                <a:cubicBezTo>
                  <a:pt x="88213" y="529478"/>
                  <a:pt x="85947" y="527023"/>
                  <a:pt x="83586" y="524567"/>
                </a:cubicBezTo>
                <a:cubicBezTo>
                  <a:pt x="75182" y="515407"/>
                  <a:pt x="67248" y="505679"/>
                  <a:pt x="60071" y="495763"/>
                </a:cubicBezTo>
                <a:cubicBezTo>
                  <a:pt x="57804" y="492553"/>
                  <a:pt x="58466" y="488208"/>
                  <a:pt x="61677" y="485847"/>
                </a:cubicBezTo>
                <a:cubicBezTo>
                  <a:pt x="64887" y="483581"/>
                  <a:pt x="69326" y="484242"/>
                  <a:pt x="71593" y="487453"/>
                </a:cubicBezTo>
                <a:cubicBezTo>
                  <a:pt x="78487" y="496897"/>
                  <a:pt x="86041" y="506152"/>
                  <a:pt x="94070" y="515029"/>
                </a:cubicBezTo>
                <a:cubicBezTo>
                  <a:pt x="96336" y="517484"/>
                  <a:pt x="98602" y="519940"/>
                  <a:pt x="100774" y="522301"/>
                </a:cubicBezTo>
                <a:cubicBezTo>
                  <a:pt x="103419" y="525134"/>
                  <a:pt x="103324" y="529667"/>
                  <a:pt x="100491" y="532311"/>
                </a:cubicBezTo>
                <a:cubicBezTo>
                  <a:pt x="99547" y="533161"/>
                  <a:pt x="98413" y="533728"/>
                  <a:pt x="97280" y="534011"/>
                </a:cubicBezTo>
                <a:close/>
                <a:moveTo>
                  <a:pt x="662305" y="384987"/>
                </a:moveTo>
                <a:cubicBezTo>
                  <a:pt x="658716" y="385837"/>
                  <a:pt x="655033" y="383760"/>
                  <a:pt x="653900" y="380171"/>
                </a:cubicBezTo>
                <a:cubicBezTo>
                  <a:pt x="649461" y="365250"/>
                  <a:pt x="644550" y="350612"/>
                  <a:pt x="639357" y="336635"/>
                </a:cubicBezTo>
                <a:cubicBezTo>
                  <a:pt x="638035" y="332952"/>
                  <a:pt x="639923" y="328891"/>
                  <a:pt x="643512" y="327569"/>
                </a:cubicBezTo>
                <a:cubicBezTo>
                  <a:pt x="647195" y="326058"/>
                  <a:pt x="651256" y="328135"/>
                  <a:pt x="652577" y="331724"/>
                </a:cubicBezTo>
                <a:cubicBezTo>
                  <a:pt x="657867" y="345984"/>
                  <a:pt x="662872" y="361000"/>
                  <a:pt x="667405" y="376110"/>
                </a:cubicBezTo>
                <a:cubicBezTo>
                  <a:pt x="668538" y="379888"/>
                  <a:pt x="666366" y="383760"/>
                  <a:pt x="662683" y="384893"/>
                </a:cubicBezTo>
                <a:cubicBezTo>
                  <a:pt x="662588" y="384893"/>
                  <a:pt x="662399" y="384893"/>
                  <a:pt x="662305" y="384987"/>
                </a:cubicBezTo>
                <a:close/>
                <a:moveTo>
                  <a:pt x="43262" y="459027"/>
                </a:moveTo>
                <a:cubicBezTo>
                  <a:pt x="40144" y="459782"/>
                  <a:pt x="36839" y="458366"/>
                  <a:pt x="35328" y="455344"/>
                </a:cubicBezTo>
                <a:cubicBezTo>
                  <a:pt x="28151" y="441367"/>
                  <a:pt x="21919" y="426635"/>
                  <a:pt x="16913" y="411713"/>
                </a:cubicBezTo>
                <a:cubicBezTo>
                  <a:pt x="15685" y="408030"/>
                  <a:pt x="17668" y="403969"/>
                  <a:pt x="21351" y="402742"/>
                </a:cubicBezTo>
                <a:cubicBezTo>
                  <a:pt x="25129" y="401608"/>
                  <a:pt x="29096" y="403497"/>
                  <a:pt x="30324" y="407180"/>
                </a:cubicBezTo>
                <a:cubicBezTo>
                  <a:pt x="35139" y="421535"/>
                  <a:pt x="41089" y="435512"/>
                  <a:pt x="47889" y="448828"/>
                </a:cubicBezTo>
                <a:cubicBezTo>
                  <a:pt x="49683" y="452322"/>
                  <a:pt x="48266" y="456572"/>
                  <a:pt x="44866" y="458366"/>
                </a:cubicBezTo>
                <a:cubicBezTo>
                  <a:pt x="44300" y="458744"/>
                  <a:pt x="43733" y="458932"/>
                  <a:pt x="43262" y="459027"/>
                </a:cubicBezTo>
                <a:close/>
                <a:moveTo>
                  <a:pt x="630101" y="298104"/>
                </a:moveTo>
                <a:cubicBezTo>
                  <a:pt x="626890" y="298859"/>
                  <a:pt x="623491" y="297254"/>
                  <a:pt x="622074" y="294137"/>
                </a:cubicBezTo>
                <a:cubicBezTo>
                  <a:pt x="615747" y="280066"/>
                  <a:pt x="608852" y="266278"/>
                  <a:pt x="601676" y="253151"/>
                </a:cubicBezTo>
                <a:cubicBezTo>
                  <a:pt x="599787" y="249751"/>
                  <a:pt x="601014" y="245407"/>
                  <a:pt x="604509" y="243518"/>
                </a:cubicBezTo>
                <a:cubicBezTo>
                  <a:pt x="607908" y="241630"/>
                  <a:pt x="612253" y="242857"/>
                  <a:pt x="614142" y="246352"/>
                </a:cubicBezTo>
                <a:cubicBezTo>
                  <a:pt x="621508" y="259762"/>
                  <a:pt x="628496" y="273928"/>
                  <a:pt x="635012" y="288377"/>
                </a:cubicBezTo>
                <a:cubicBezTo>
                  <a:pt x="636618" y="291965"/>
                  <a:pt x="635012" y="296121"/>
                  <a:pt x="631423" y="297726"/>
                </a:cubicBezTo>
                <a:cubicBezTo>
                  <a:pt x="630952" y="297821"/>
                  <a:pt x="630479" y="297915"/>
                  <a:pt x="630101" y="298104"/>
                </a:cubicBezTo>
                <a:close/>
                <a:moveTo>
                  <a:pt x="13702" y="371482"/>
                </a:moveTo>
                <a:cubicBezTo>
                  <a:pt x="13608" y="371482"/>
                  <a:pt x="13419" y="371577"/>
                  <a:pt x="13324" y="371577"/>
                </a:cubicBezTo>
                <a:cubicBezTo>
                  <a:pt x="9452" y="372238"/>
                  <a:pt x="5769" y="369688"/>
                  <a:pt x="5108" y="365911"/>
                </a:cubicBezTo>
                <a:cubicBezTo>
                  <a:pt x="2369" y="350517"/>
                  <a:pt x="575" y="334746"/>
                  <a:pt x="8" y="318880"/>
                </a:cubicBezTo>
                <a:cubicBezTo>
                  <a:pt x="-181" y="315008"/>
                  <a:pt x="2936" y="311609"/>
                  <a:pt x="6807" y="311514"/>
                </a:cubicBezTo>
                <a:cubicBezTo>
                  <a:pt x="10680" y="311325"/>
                  <a:pt x="13985" y="314442"/>
                  <a:pt x="14174" y="318314"/>
                </a:cubicBezTo>
                <a:cubicBezTo>
                  <a:pt x="14741" y="333518"/>
                  <a:pt x="16440" y="348723"/>
                  <a:pt x="19085" y="363361"/>
                </a:cubicBezTo>
                <a:cubicBezTo>
                  <a:pt x="19745" y="367044"/>
                  <a:pt x="17385" y="370633"/>
                  <a:pt x="13702" y="371482"/>
                </a:cubicBezTo>
                <a:close/>
                <a:moveTo>
                  <a:pt x="585526" y="216887"/>
                </a:moveTo>
                <a:cubicBezTo>
                  <a:pt x="582694" y="217548"/>
                  <a:pt x="579671" y="216415"/>
                  <a:pt x="577972" y="213865"/>
                </a:cubicBezTo>
                <a:cubicBezTo>
                  <a:pt x="569472" y="201116"/>
                  <a:pt x="560405" y="188744"/>
                  <a:pt x="550962" y="177128"/>
                </a:cubicBezTo>
                <a:cubicBezTo>
                  <a:pt x="548507" y="174106"/>
                  <a:pt x="548979" y="169668"/>
                  <a:pt x="552001" y="167118"/>
                </a:cubicBezTo>
                <a:cubicBezTo>
                  <a:pt x="555023" y="164662"/>
                  <a:pt x="559461" y="165135"/>
                  <a:pt x="562011" y="168157"/>
                </a:cubicBezTo>
                <a:cubicBezTo>
                  <a:pt x="571739" y="180150"/>
                  <a:pt x="581088" y="192805"/>
                  <a:pt x="589871" y="206026"/>
                </a:cubicBezTo>
                <a:cubicBezTo>
                  <a:pt x="592043" y="209332"/>
                  <a:pt x="591192" y="213676"/>
                  <a:pt x="587887" y="215848"/>
                </a:cubicBezTo>
                <a:cubicBezTo>
                  <a:pt x="587132" y="216320"/>
                  <a:pt x="586283" y="216698"/>
                  <a:pt x="585526" y="216887"/>
                </a:cubicBezTo>
                <a:close/>
                <a:moveTo>
                  <a:pt x="10114" y="279122"/>
                </a:moveTo>
                <a:cubicBezTo>
                  <a:pt x="9357" y="279311"/>
                  <a:pt x="8602" y="279311"/>
                  <a:pt x="7753" y="279216"/>
                </a:cubicBezTo>
                <a:cubicBezTo>
                  <a:pt x="3880" y="278838"/>
                  <a:pt x="1047" y="275344"/>
                  <a:pt x="1425" y="271472"/>
                </a:cubicBezTo>
                <a:cubicBezTo>
                  <a:pt x="2464" y="260990"/>
                  <a:pt x="6336" y="232280"/>
                  <a:pt x="11529" y="223403"/>
                </a:cubicBezTo>
                <a:lnTo>
                  <a:pt x="11436" y="223309"/>
                </a:lnTo>
                <a:lnTo>
                  <a:pt x="21446" y="205932"/>
                </a:lnTo>
                <a:cubicBezTo>
                  <a:pt x="23429" y="202532"/>
                  <a:pt x="27774" y="201399"/>
                  <a:pt x="31079" y="203288"/>
                </a:cubicBezTo>
                <a:cubicBezTo>
                  <a:pt x="34478" y="205271"/>
                  <a:pt x="35612" y="209615"/>
                  <a:pt x="33723" y="212920"/>
                </a:cubicBezTo>
                <a:lnTo>
                  <a:pt x="23429" y="230864"/>
                </a:lnTo>
                <a:cubicBezTo>
                  <a:pt x="22106" y="234169"/>
                  <a:pt x="17857" y="249374"/>
                  <a:pt x="15591" y="272794"/>
                </a:cubicBezTo>
                <a:cubicBezTo>
                  <a:pt x="15213" y="276005"/>
                  <a:pt x="12946" y="278461"/>
                  <a:pt x="10114" y="279122"/>
                </a:cubicBezTo>
                <a:close/>
                <a:moveTo>
                  <a:pt x="527070" y="145114"/>
                </a:moveTo>
                <a:cubicBezTo>
                  <a:pt x="524803" y="145680"/>
                  <a:pt x="522253" y="145019"/>
                  <a:pt x="520458" y="143225"/>
                </a:cubicBezTo>
                <a:cubicBezTo>
                  <a:pt x="509692" y="132459"/>
                  <a:pt x="498265" y="122165"/>
                  <a:pt x="486555" y="112816"/>
                </a:cubicBezTo>
                <a:cubicBezTo>
                  <a:pt x="483534" y="110360"/>
                  <a:pt x="483061" y="105922"/>
                  <a:pt x="485516" y="102900"/>
                </a:cubicBezTo>
                <a:cubicBezTo>
                  <a:pt x="487972" y="99878"/>
                  <a:pt x="492410" y="99405"/>
                  <a:pt x="495433" y="101861"/>
                </a:cubicBezTo>
                <a:cubicBezTo>
                  <a:pt x="507520" y="111588"/>
                  <a:pt x="519325" y="122165"/>
                  <a:pt x="530469" y="133309"/>
                </a:cubicBezTo>
                <a:cubicBezTo>
                  <a:pt x="533208" y="136047"/>
                  <a:pt x="533208" y="140581"/>
                  <a:pt x="530469" y="143319"/>
                </a:cubicBezTo>
                <a:cubicBezTo>
                  <a:pt x="529525" y="144264"/>
                  <a:pt x="528297" y="144830"/>
                  <a:pt x="527070" y="145114"/>
                </a:cubicBezTo>
                <a:close/>
                <a:moveTo>
                  <a:pt x="455013" y="87128"/>
                </a:moveTo>
                <a:cubicBezTo>
                  <a:pt x="453218" y="87506"/>
                  <a:pt x="451235" y="87317"/>
                  <a:pt x="449629" y="86184"/>
                </a:cubicBezTo>
                <a:cubicBezTo>
                  <a:pt x="436975" y="78062"/>
                  <a:pt x="423564" y="70602"/>
                  <a:pt x="409966" y="63802"/>
                </a:cubicBezTo>
                <a:cubicBezTo>
                  <a:pt x="406472" y="62102"/>
                  <a:pt x="405055" y="57852"/>
                  <a:pt x="406755" y="54358"/>
                </a:cubicBezTo>
                <a:cubicBezTo>
                  <a:pt x="408454" y="50864"/>
                  <a:pt x="412705" y="49447"/>
                  <a:pt x="416199" y="51147"/>
                </a:cubicBezTo>
                <a:cubicBezTo>
                  <a:pt x="430270" y="58136"/>
                  <a:pt x="444152" y="65880"/>
                  <a:pt x="457185" y="74190"/>
                </a:cubicBezTo>
                <a:cubicBezTo>
                  <a:pt x="460490" y="76268"/>
                  <a:pt x="461434" y="80707"/>
                  <a:pt x="459357" y="84012"/>
                </a:cubicBezTo>
                <a:cubicBezTo>
                  <a:pt x="458318" y="85712"/>
                  <a:pt x="456712" y="86751"/>
                  <a:pt x="455013" y="87128"/>
                </a:cubicBezTo>
                <a:close/>
                <a:moveTo>
                  <a:pt x="52327" y="176184"/>
                </a:moveTo>
                <a:cubicBezTo>
                  <a:pt x="50627" y="176562"/>
                  <a:pt x="48833" y="176373"/>
                  <a:pt x="47133" y="175428"/>
                </a:cubicBezTo>
                <a:cubicBezTo>
                  <a:pt x="43733" y="173445"/>
                  <a:pt x="42600" y="169101"/>
                  <a:pt x="44489" y="165796"/>
                </a:cubicBezTo>
                <a:lnTo>
                  <a:pt x="67626" y="125659"/>
                </a:lnTo>
                <a:cubicBezTo>
                  <a:pt x="69609" y="122259"/>
                  <a:pt x="73954" y="121126"/>
                  <a:pt x="77259" y="123015"/>
                </a:cubicBezTo>
                <a:cubicBezTo>
                  <a:pt x="80659" y="124998"/>
                  <a:pt x="81792" y="129342"/>
                  <a:pt x="79904" y="132648"/>
                </a:cubicBezTo>
                <a:lnTo>
                  <a:pt x="56766" y="172878"/>
                </a:lnTo>
                <a:cubicBezTo>
                  <a:pt x="55822" y="174578"/>
                  <a:pt x="54121" y="175806"/>
                  <a:pt x="52327" y="176184"/>
                </a:cubicBezTo>
                <a:close/>
                <a:moveTo>
                  <a:pt x="372096" y="46142"/>
                </a:moveTo>
                <a:cubicBezTo>
                  <a:pt x="370774" y="46425"/>
                  <a:pt x="369357" y="46425"/>
                  <a:pt x="368034" y="45859"/>
                </a:cubicBezTo>
                <a:cubicBezTo>
                  <a:pt x="354058" y="40665"/>
                  <a:pt x="339420" y="36037"/>
                  <a:pt x="324498" y="32165"/>
                </a:cubicBezTo>
                <a:cubicBezTo>
                  <a:pt x="320722" y="31126"/>
                  <a:pt x="318454" y="27254"/>
                  <a:pt x="319494" y="23477"/>
                </a:cubicBezTo>
                <a:cubicBezTo>
                  <a:pt x="320533" y="19699"/>
                  <a:pt x="324404" y="17433"/>
                  <a:pt x="328182" y="18472"/>
                </a:cubicBezTo>
                <a:cubicBezTo>
                  <a:pt x="343575" y="22533"/>
                  <a:pt x="358591" y="27254"/>
                  <a:pt x="372945" y="32637"/>
                </a:cubicBezTo>
                <a:cubicBezTo>
                  <a:pt x="376629" y="33960"/>
                  <a:pt x="378518" y="38115"/>
                  <a:pt x="377101" y="41703"/>
                </a:cubicBezTo>
                <a:cubicBezTo>
                  <a:pt x="376251" y="44064"/>
                  <a:pt x="374362" y="45670"/>
                  <a:pt x="372096" y="46142"/>
                </a:cubicBezTo>
                <a:close/>
                <a:moveTo>
                  <a:pt x="98508" y="95817"/>
                </a:moveTo>
                <a:cubicBezTo>
                  <a:pt x="96808" y="96195"/>
                  <a:pt x="95014" y="96006"/>
                  <a:pt x="93313" y="95061"/>
                </a:cubicBezTo>
                <a:cubicBezTo>
                  <a:pt x="89914" y="93078"/>
                  <a:pt x="88781" y="88734"/>
                  <a:pt x="90669" y="85429"/>
                </a:cubicBezTo>
                <a:lnTo>
                  <a:pt x="113807" y="45198"/>
                </a:lnTo>
                <a:cubicBezTo>
                  <a:pt x="115790" y="41798"/>
                  <a:pt x="120134" y="40665"/>
                  <a:pt x="123440" y="42553"/>
                </a:cubicBezTo>
                <a:cubicBezTo>
                  <a:pt x="126839" y="44537"/>
                  <a:pt x="127973" y="48881"/>
                  <a:pt x="126083" y="52186"/>
                </a:cubicBezTo>
                <a:lnTo>
                  <a:pt x="102946" y="92417"/>
                </a:lnTo>
                <a:cubicBezTo>
                  <a:pt x="102002" y="94211"/>
                  <a:pt x="100396" y="95345"/>
                  <a:pt x="98508" y="95817"/>
                </a:cubicBezTo>
                <a:close/>
                <a:moveTo>
                  <a:pt x="282663" y="22533"/>
                </a:moveTo>
                <a:cubicBezTo>
                  <a:pt x="281812" y="22721"/>
                  <a:pt x="280773" y="22816"/>
                  <a:pt x="279829" y="22627"/>
                </a:cubicBezTo>
                <a:cubicBezTo>
                  <a:pt x="265192" y="20077"/>
                  <a:pt x="249893" y="18094"/>
                  <a:pt x="234500" y="16677"/>
                </a:cubicBezTo>
                <a:cubicBezTo>
                  <a:pt x="230627" y="16300"/>
                  <a:pt x="227699" y="12900"/>
                  <a:pt x="228077" y="8933"/>
                </a:cubicBezTo>
                <a:cubicBezTo>
                  <a:pt x="228455" y="5061"/>
                  <a:pt x="231855" y="2134"/>
                  <a:pt x="235821" y="2512"/>
                </a:cubicBezTo>
                <a:cubicBezTo>
                  <a:pt x="251687" y="3928"/>
                  <a:pt x="267269" y="6006"/>
                  <a:pt x="282285" y="8556"/>
                </a:cubicBezTo>
                <a:cubicBezTo>
                  <a:pt x="286157" y="9217"/>
                  <a:pt x="288707" y="12900"/>
                  <a:pt x="288045" y="16772"/>
                </a:cubicBezTo>
                <a:cubicBezTo>
                  <a:pt x="287574" y="19699"/>
                  <a:pt x="285401" y="21871"/>
                  <a:pt x="282663" y="22533"/>
                </a:cubicBezTo>
                <a:close/>
                <a:moveTo>
                  <a:pt x="190585" y="14033"/>
                </a:moveTo>
                <a:cubicBezTo>
                  <a:pt x="190018" y="14127"/>
                  <a:pt x="189452" y="14222"/>
                  <a:pt x="188790" y="14222"/>
                </a:cubicBezTo>
                <a:cubicBezTo>
                  <a:pt x="175192" y="13939"/>
                  <a:pt x="161121" y="14033"/>
                  <a:pt x="146955" y="14600"/>
                </a:cubicBezTo>
                <a:cubicBezTo>
                  <a:pt x="144783" y="15922"/>
                  <a:pt x="141949" y="16111"/>
                  <a:pt x="139588" y="14789"/>
                </a:cubicBezTo>
                <a:cubicBezTo>
                  <a:pt x="136189" y="12805"/>
                  <a:pt x="135056" y="8461"/>
                  <a:pt x="136944" y="5156"/>
                </a:cubicBezTo>
                <a:lnTo>
                  <a:pt x="139494" y="812"/>
                </a:lnTo>
                <a:lnTo>
                  <a:pt x="143366" y="623"/>
                </a:lnTo>
                <a:cubicBezTo>
                  <a:pt x="158854" y="-38"/>
                  <a:pt x="174153" y="-133"/>
                  <a:pt x="188980" y="151"/>
                </a:cubicBezTo>
                <a:cubicBezTo>
                  <a:pt x="192852" y="245"/>
                  <a:pt x="195968" y="3456"/>
                  <a:pt x="195873" y="7422"/>
                </a:cubicBezTo>
                <a:cubicBezTo>
                  <a:pt x="195968" y="10539"/>
                  <a:pt x="193607" y="13278"/>
                  <a:pt x="190585" y="14033"/>
                </a:cubicBezTo>
                <a:close/>
              </a:path>
            </a:pathLst>
          </a:custGeom>
          <a:solidFill>
            <a:srgbClr val="BDD0FB"/>
          </a:solidFill>
          <a:ln w="9444" cap="flat">
            <a:noFill/>
            <a:prstDash val="solid"/>
            <a:miter/>
          </a:ln>
        </p:spPr>
        <p:txBody>
          <a:bodyPr rtlCol="0" anchor="ctr"/>
          <a:lstStyle/>
          <a:p>
            <a:endParaRPr lang="zh-CN" altLang="en-US" sz="1800"/>
          </a:p>
        </p:txBody>
      </p:sp>
      <p:sp>
        <p:nvSpPr>
          <p:cNvPr id="856" name="任意多边形: 形状 855"/>
          <p:cNvSpPr/>
          <p:nvPr userDrawn="1">
            <p:custDataLst>
              <p:tags r:id="rId11"/>
            </p:custDataLst>
          </p:nvPr>
        </p:nvSpPr>
        <p:spPr>
          <a:xfrm rot="16557530">
            <a:off x="11857990" y="222250"/>
            <a:ext cx="200025" cy="187325"/>
          </a:xfrm>
          <a:custGeom>
            <a:avLst/>
            <a:gdLst>
              <a:gd name="connsiteX0" fmla="*/ 4504 w 448175"/>
              <a:gd name="connsiteY0" fmla="*/ 58552 h 419401"/>
              <a:gd name="connsiteX1" fmla="*/ 111597 w 448175"/>
              <a:gd name="connsiteY1" fmla="*/ 304375 h 419401"/>
              <a:gd name="connsiteX2" fmla="*/ 448175 w 448175"/>
              <a:gd name="connsiteY2" fmla="*/ 419401 h 419401"/>
              <a:gd name="connsiteX3" fmla="*/ 47285 w 448175"/>
              <a:gd name="connsiteY3" fmla="*/ 0 h 419401"/>
              <a:gd name="connsiteX4" fmla="*/ 4504 w 448175"/>
              <a:gd name="connsiteY4" fmla="*/ 58552 h 419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175" h="419401">
                <a:moveTo>
                  <a:pt x="4504" y="58552"/>
                </a:moveTo>
                <a:cubicBezTo>
                  <a:pt x="4504" y="58552"/>
                  <a:pt x="-33555" y="260461"/>
                  <a:pt x="111597" y="304375"/>
                </a:cubicBezTo>
                <a:cubicBezTo>
                  <a:pt x="256843" y="348289"/>
                  <a:pt x="414178" y="356600"/>
                  <a:pt x="448175" y="419401"/>
                </a:cubicBezTo>
                <a:cubicBezTo>
                  <a:pt x="448175" y="419401"/>
                  <a:pt x="446380" y="17660"/>
                  <a:pt x="47285" y="0"/>
                </a:cubicBezTo>
                <a:lnTo>
                  <a:pt x="4504" y="58552"/>
                </a:ln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857" name="任意多边形: 形状 856"/>
          <p:cNvSpPr/>
          <p:nvPr userDrawn="1">
            <p:custDataLst>
              <p:tags r:id="rId12"/>
            </p:custDataLst>
          </p:nvPr>
        </p:nvSpPr>
        <p:spPr>
          <a:xfrm rot="16557530">
            <a:off x="11861800" y="410210"/>
            <a:ext cx="212725" cy="250825"/>
          </a:xfrm>
          <a:custGeom>
            <a:avLst/>
            <a:gdLst>
              <a:gd name="connsiteX0" fmla="*/ 76837 w 476027"/>
              <a:gd name="connsiteY0" fmla="*/ 0 h 561303"/>
              <a:gd name="connsiteX1" fmla="*/ 7047 w 476027"/>
              <a:gd name="connsiteY1" fmla="*/ 231469 h 561303"/>
              <a:gd name="connsiteX2" fmla="*/ 460257 w 476027"/>
              <a:gd name="connsiteY2" fmla="*/ 560681 h 561303"/>
              <a:gd name="connsiteX3" fmla="*/ 465357 w 476027"/>
              <a:gd name="connsiteY3" fmla="*/ 559737 h 561303"/>
              <a:gd name="connsiteX4" fmla="*/ 473951 w 476027"/>
              <a:gd name="connsiteY4" fmla="*/ 513651 h 561303"/>
              <a:gd name="connsiteX5" fmla="*/ 338998 w 476027"/>
              <a:gd name="connsiteY5" fmla="*/ 146757 h 561303"/>
              <a:gd name="connsiteX6" fmla="*/ 76837 w 476027"/>
              <a:gd name="connsiteY6" fmla="*/ 0 h 56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027" h="561303">
                <a:moveTo>
                  <a:pt x="76837" y="0"/>
                </a:moveTo>
                <a:cubicBezTo>
                  <a:pt x="76837" y="0"/>
                  <a:pt x="-27611" y="172539"/>
                  <a:pt x="7047" y="231469"/>
                </a:cubicBezTo>
                <a:cubicBezTo>
                  <a:pt x="40006" y="287471"/>
                  <a:pt x="422954" y="536505"/>
                  <a:pt x="460257" y="560681"/>
                </a:cubicBezTo>
                <a:cubicBezTo>
                  <a:pt x="461957" y="561814"/>
                  <a:pt x="464129" y="561342"/>
                  <a:pt x="465357" y="559737"/>
                </a:cubicBezTo>
                <a:cubicBezTo>
                  <a:pt x="475368" y="546610"/>
                  <a:pt x="478578" y="529516"/>
                  <a:pt x="473951" y="513651"/>
                </a:cubicBezTo>
                <a:cubicBezTo>
                  <a:pt x="451380" y="437061"/>
                  <a:pt x="382063" y="208992"/>
                  <a:pt x="338998" y="146757"/>
                </a:cubicBezTo>
                <a:cubicBezTo>
                  <a:pt x="286963" y="71679"/>
                  <a:pt x="76837" y="0"/>
                  <a:pt x="76837" y="0"/>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858" name="任意多边形: 形状 857"/>
          <p:cNvSpPr/>
          <p:nvPr userDrawn="1">
            <p:custDataLst>
              <p:tags r:id="rId13"/>
            </p:custDataLst>
          </p:nvPr>
        </p:nvSpPr>
        <p:spPr>
          <a:xfrm rot="16557530">
            <a:off x="11880215" y="470535"/>
            <a:ext cx="144145" cy="177800"/>
          </a:xfrm>
          <a:custGeom>
            <a:avLst/>
            <a:gdLst>
              <a:gd name="connsiteX0" fmla="*/ 319875 w 323394"/>
              <a:gd name="connsiteY0" fmla="*/ 397344 h 397468"/>
              <a:gd name="connsiteX1" fmla="*/ 316191 w 323394"/>
              <a:gd name="connsiteY1" fmla="*/ 396683 h 397468"/>
              <a:gd name="connsiteX2" fmla="*/ 19844 w 323394"/>
              <a:gd name="connsiteY2" fmla="*/ 191562 h 397468"/>
              <a:gd name="connsiteX3" fmla="*/ 1145 w 323394"/>
              <a:gd name="connsiteY3" fmla="*/ 142077 h 397468"/>
              <a:gd name="connsiteX4" fmla="*/ 46380 w 323394"/>
              <a:gd name="connsiteY4" fmla="*/ 2685 h 397468"/>
              <a:gd name="connsiteX5" fmla="*/ 52519 w 323394"/>
              <a:gd name="connsiteY5" fmla="*/ 419 h 397468"/>
              <a:gd name="connsiteX6" fmla="*/ 54785 w 323394"/>
              <a:gd name="connsiteY6" fmla="*/ 6557 h 397468"/>
              <a:gd name="connsiteX7" fmla="*/ 10211 w 323394"/>
              <a:gd name="connsiteY7" fmla="*/ 144060 h 397468"/>
              <a:gd name="connsiteX8" fmla="*/ 25321 w 323394"/>
              <a:gd name="connsiteY8" fmla="*/ 184007 h 397468"/>
              <a:gd name="connsiteX9" fmla="*/ 321385 w 323394"/>
              <a:gd name="connsiteY9" fmla="*/ 388939 h 397468"/>
              <a:gd name="connsiteX10" fmla="*/ 322613 w 323394"/>
              <a:gd name="connsiteY10" fmla="*/ 395360 h 397468"/>
              <a:gd name="connsiteX11" fmla="*/ 319875 w 323394"/>
              <a:gd name="connsiteY11" fmla="*/ 397344 h 39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394" h="397468">
                <a:moveTo>
                  <a:pt x="319875" y="397344"/>
                </a:moveTo>
                <a:cubicBezTo>
                  <a:pt x="318647" y="397627"/>
                  <a:pt x="317325" y="397438"/>
                  <a:pt x="316191" y="396683"/>
                </a:cubicBezTo>
                <a:cubicBezTo>
                  <a:pt x="314113" y="395266"/>
                  <a:pt x="106727" y="255308"/>
                  <a:pt x="19844" y="191562"/>
                </a:cubicBezTo>
                <a:cubicBezTo>
                  <a:pt x="4356" y="180230"/>
                  <a:pt x="-3011" y="160775"/>
                  <a:pt x="1145" y="142077"/>
                </a:cubicBezTo>
                <a:cubicBezTo>
                  <a:pt x="9078" y="106096"/>
                  <a:pt x="23338" y="52643"/>
                  <a:pt x="46380" y="2685"/>
                </a:cubicBezTo>
                <a:cubicBezTo>
                  <a:pt x="47419" y="325"/>
                  <a:pt x="50158" y="-620"/>
                  <a:pt x="52519" y="419"/>
                </a:cubicBezTo>
                <a:cubicBezTo>
                  <a:pt x="54880" y="1458"/>
                  <a:pt x="55824" y="4291"/>
                  <a:pt x="54785" y="6557"/>
                </a:cubicBezTo>
                <a:cubicBezTo>
                  <a:pt x="30892" y="58310"/>
                  <a:pt x="16632" y="114878"/>
                  <a:pt x="10211" y="144060"/>
                </a:cubicBezTo>
                <a:cubicBezTo>
                  <a:pt x="6906" y="159170"/>
                  <a:pt x="12855" y="174847"/>
                  <a:pt x="25321" y="184007"/>
                </a:cubicBezTo>
                <a:cubicBezTo>
                  <a:pt x="112110" y="247659"/>
                  <a:pt x="319307" y="387522"/>
                  <a:pt x="321385" y="388939"/>
                </a:cubicBezTo>
                <a:cubicBezTo>
                  <a:pt x="323463" y="390355"/>
                  <a:pt x="324029" y="393283"/>
                  <a:pt x="322613" y="395360"/>
                </a:cubicBezTo>
                <a:cubicBezTo>
                  <a:pt x="321952" y="396399"/>
                  <a:pt x="321008" y="397060"/>
                  <a:pt x="319875" y="397344"/>
                </a:cubicBezTo>
                <a:close/>
              </a:path>
            </a:pathLst>
          </a:custGeom>
          <a:solidFill>
            <a:srgbClr val="FFFFFF">
              <a:alpha val="61000"/>
            </a:srgbClr>
          </a:solidFill>
          <a:ln w="9444" cap="flat">
            <a:noFill/>
            <a:prstDash val="solid"/>
            <a:miter/>
          </a:ln>
        </p:spPr>
        <p:txBody>
          <a:bodyPr rtlCol="0" anchor="ctr"/>
          <a:lstStyle/>
          <a:p>
            <a:endParaRPr lang="zh-CN" altLang="en-US" sz="1800"/>
          </a:p>
        </p:txBody>
      </p:sp>
      <p:sp>
        <p:nvSpPr>
          <p:cNvPr id="859" name="任意多边形: 形状 858"/>
          <p:cNvSpPr/>
          <p:nvPr userDrawn="1">
            <p:custDataLst>
              <p:tags r:id="rId14"/>
            </p:custDataLst>
          </p:nvPr>
        </p:nvSpPr>
        <p:spPr>
          <a:xfrm rot="16557530">
            <a:off x="11581765" y="226695"/>
            <a:ext cx="287020" cy="168910"/>
          </a:xfrm>
          <a:custGeom>
            <a:avLst/>
            <a:gdLst>
              <a:gd name="connsiteX0" fmla="*/ 0 w 642570"/>
              <a:gd name="connsiteY0" fmla="*/ 129335 h 378477"/>
              <a:gd name="connsiteX1" fmla="*/ 205215 w 642570"/>
              <a:gd name="connsiteY1" fmla="*/ 1560 h 378477"/>
              <a:gd name="connsiteX2" fmla="*/ 641332 w 642570"/>
              <a:gd name="connsiteY2" fmla="*/ 353060 h 378477"/>
              <a:gd name="connsiteX3" fmla="*/ 641803 w 642570"/>
              <a:gd name="connsiteY3" fmla="*/ 358160 h 378477"/>
              <a:gd name="connsiteX4" fmla="*/ 599589 w 642570"/>
              <a:gd name="connsiteY4" fmla="*/ 378464 h 378477"/>
              <a:gd name="connsiteX5" fmla="*/ 210220 w 642570"/>
              <a:gd name="connsiteY5" fmla="*/ 343994 h 378477"/>
              <a:gd name="connsiteX6" fmla="*/ 0 w 642570"/>
              <a:gd name="connsiteY6" fmla="*/ 129335 h 378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570" h="378477">
                <a:moveTo>
                  <a:pt x="0" y="129335"/>
                </a:moveTo>
                <a:cubicBezTo>
                  <a:pt x="0" y="129335"/>
                  <a:pt x="139297" y="-16572"/>
                  <a:pt x="205215" y="1560"/>
                </a:cubicBezTo>
                <a:cubicBezTo>
                  <a:pt x="267922" y="18748"/>
                  <a:pt x="608278" y="323406"/>
                  <a:pt x="641332" y="353060"/>
                </a:cubicBezTo>
                <a:cubicBezTo>
                  <a:pt x="642842" y="354382"/>
                  <a:pt x="642936" y="356649"/>
                  <a:pt x="641803" y="358160"/>
                </a:cubicBezTo>
                <a:cubicBezTo>
                  <a:pt x="631793" y="371287"/>
                  <a:pt x="616116" y="378842"/>
                  <a:pt x="599589" y="378464"/>
                </a:cubicBezTo>
                <a:cubicBezTo>
                  <a:pt x="519789" y="376670"/>
                  <a:pt x="281520" y="369303"/>
                  <a:pt x="210220" y="343994"/>
                </a:cubicBezTo>
                <a:cubicBezTo>
                  <a:pt x="124092" y="313396"/>
                  <a:pt x="0" y="129335"/>
                  <a:pt x="0" y="129335"/>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860" name="任意多边形: 形状 859"/>
          <p:cNvSpPr/>
          <p:nvPr userDrawn="1">
            <p:custDataLst>
              <p:tags r:id="rId15"/>
            </p:custDataLst>
          </p:nvPr>
        </p:nvSpPr>
        <p:spPr>
          <a:xfrm rot="16557530">
            <a:off x="11602085" y="273050"/>
            <a:ext cx="202565" cy="111760"/>
          </a:xfrm>
          <a:custGeom>
            <a:avLst/>
            <a:gdLst>
              <a:gd name="connsiteX0" fmla="*/ 450321 w 453932"/>
              <a:gd name="connsiteY0" fmla="*/ 251107 h 251210"/>
              <a:gd name="connsiteX1" fmla="*/ 446261 w 453932"/>
              <a:gd name="connsiteY1" fmla="*/ 250069 h 251210"/>
              <a:gd name="connsiteX2" fmla="*/ 171161 w 453932"/>
              <a:gd name="connsiteY2" fmla="*/ 17844 h 251210"/>
              <a:gd name="connsiteX3" fmla="*/ 128664 w 453932"/>
              <a:gd name="connsiteY3" fmla="*/ 13689 h 251210"/>
              <a:gd name="connsiteX4" fmla="*/ 7593 w 453932"/>
              <a:gd name="connsiteY4" fmla="*/ 92640 h 251210"/>
              <a:gd name="connsiteX5" fmla="*/ 1078 w 453932"/>
              <a:gd name="connsiteY5" fmla="*/ 92073 h 251210"/>
              <a:gd name="connsiteX6" fmla="*/ 1644 w 453932"/>
              <a:gd name="connsiteY6" fmla="*/ 85557 h 251210"/>
              <a:gd name="connsiteX7" fmla="*/ 124319 w 453932"/>
              <a:gd name="connsiteY7" fmla="*/ 5473 h 251210"/>
              <a:gd name="connsiteX8" fmla="*/ 176922 w 453932"/>
              <a:gd name="connsiteY8" fmla="*/ 10573 h 251210"/>
              <a:gd name="connsiteX9" fmla="*/ 452304 w 453932"/>
              <a:gd name="connsiteY9" fmla="*/ 243080 h 251210"/>
              <a:gd name="connsiteX10" fmla="*/ 452776 w 453932"/>
              <a:gd name="connsiteY10" fmla="*/ 249596 h 251210"/>
              <a:gd name="connsiteX11" fmla="*/ 450321 w 453932"/>
              <a:gd name="connsiteY11" fmla="*/ 251107 h 251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3932" h="251210">
                <a:moveTo>
                  <a:pt x="450321" y="251107"/>
                </a:moveTo>
                <a:cubicBezTo>
                  <a:pt x="448904" y="251391"/>
                  <a:pt x="447394" y="251107"/>
                  <a:pt x="446261" y="250069"/>
                </a:cubicBezTo>
                <a:cubicBezTo>
                  <a:pt x="444371" y="248463"/>
                  <a:pt x="255211" y="84990"/>
                  <a:pt x="171161" y="17844"/>
                </a:cubicBezTo>
                <a:cubicBezTo>
                  <a:pt x="159073" y="8117"/>
                  <a:pt x="142357" y="6512"/>
                  <a:pt x="128664" y="13689"/>
                </a:cubicBezTo>
                <a:cubicBezTo>
                  <a:pt x="102221" y="27477"/>
                  <a:pt x="51318" y="56092"/>
                  <a:pt x="7593" y="92640"/>
                </a:cubicBezTo>
                <a:cubicBezTo>
                  <a:pt x="5611" y="94340"/>
                  <a:pt x="2682" y="94056"/>
                  <a:pt x="1078" y="92073"/>
                </a:cubicBezTo>
                <a:cubicBezTo>
                  <a:pt x="-528" y="90090"/>
                  <a:pt x="-339" y="87162"/>
                  <a:pt x="1644" y="85557"/>
                </a:cubicBezTo>
                <a:cubicBezTo>
                  <a:pt x="46030" y="48443"/>
                  <a:pt x="97593" y="19450"/>
                  <a:pt x="124319" y="5473"/>
                </a:cubicBezTo>
                <a:cubicBezTo>
                  <a:pt x="141318" y="-3404"/>
                  <a:pt x="162000" y="-1327"/>
                  <a:pt x="176922" y="10573"/>
                </a:cubicBezTo>
                <a:cubicBezTo>
                  <a:pt x="261160" y="77813"/>
                  <a:pt x="450415" y="241380"/>
                  <a:pt x="452304" y="243080"/>
                </a:cubicBezTo>
                <a:cubicBezTo>
                  <a:pt x="454288" y="244780"/>
                  <a:pt x="454477" y="247708"/>
                  <a:pt x="452776" y="249596"/>
                </a:cubicBezTo>
                <a:cubicBezTo>
                  <a:pt x="452116" y="250446"/>
                  <a:pt x="451170" y="250919"/>
                  <a:pt x="450321" y="251107"/>
                </a:cubicBezTo>
                <a:close/>
              </a:path>
            </a:pathLst>
          </a:custGeom>
          <a:solidFill>
            <a:srgbClr val="FFFFFF">
              <a:alpha val="61000"/>
            </a:srgbClr>
          </a:solidFill>
          <a:ln w="9444" cap="flat">
            <a:noFill/>
            <a:prstDash val="solid"/>
            <a:miter/>
          </a:ln>
        </p:spPr>
        <p:txBody>
          <a:bodyPr rtlCol="0" anchor="ctr"/>
          <a:lstStyle/>
          <a:p>
            <a:endParaRPr lang="zh-CN" altLang="en-US" sz="1800"/>
          </a:p>
        </p:txBody>
      </p:sp>
      <p:sp>
        <p:nvSpPr>
          <p:cNvPr id="861" name="任意多边形: 形状 860"/>
          <p:cNvSpPr/>
          <p:nvPr userDrawn="1">
            <p:custDataLst>
              <p:tags r:id="rId16"/>
            </p:custDataLst>
          </p:nvPr>
        </p:nvSpPr>
        <p:spPr>
          <a:xfrm rot="16557530">
            <a:off x="11462385" y="356235"/>
            <a:ext cx="490855" cy="438150"/>
          </a:xfrm>
          <a:custGeom>
            <a:avLst/>
            <a:gdLst>
              <a:gd name="connsiteX0" fmla="*/ 0 w 1098981"/>
              <a:gd name="connsiteY0" fmla="*/ 367271 h 981541"/>
              <a:gd name="connsiteX1" fmla="*/ 223535 w 1098981"/>
              <a:gd name="connsiteY1" fmla="*/ 603556 h 981541"/>
              <a:gd name="connsiteX2" fmla="*/ 849662 w 1098981"/>
              <a:gd name="connsiteY2" fmla="*/ 978477 h 981541"/>
              <a:gd name="connsiteX3" fmla="*/ 889704 w 1098981"/>
              <a:gd name="connsiteY3" fmla="*/ 972810 h 981541"/>
              <a:gd name="connsiteX4" fmla="*/ 1093974 w 1098981"/>
              <a:gd name="connsiteY4" fmla="*/ 710177 h 981541"/>
              <a:gd name="connsiteX5" fmla="*/ 1086419 w 1098981"/>
              <a:gd name="connsiteY5" fmla="*/ 650870 h 981541"/>
              <a:gd name="connsiteX6" fmla="*/ 568046 w 1098981"/>
              <a:gd name="connsiteY6" fmla="*/ 153368 h 981541"/>
              <a:gd name="connsiteX7" fmla="*/ 283692 w 1098981"/>
              <a:gd name="connsiteY7" fmla="*/ 0 h 981541"/>
              <a:gd name="connsiteX8" fmla="*/ 0 w 1098981"/>
              <a:gd name="connsiteY8" fmla="*/ 367271 h 98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8981" h="981541">
                <a:moveTo>
                  <a:pt x="0" y="367271"/>
                </a:moveTo>
                <a:cubicBezTo>
                  <a:pt x="55530" y="448110"/>
                  <a:pt x="128341" y="530272"/>
                  <a:pt x="223535" y="603556"/>
                </a:cubicBezTo>
                <a:cubicBezTo>
                  <a:pt x="519128" y="831247"/>
                  <a:pt x="775811" y="947406"/>
                  <a:pt x="849662" y="978477"/>
                </a:cubicBezTo>
                <a:cubicBezTo>
                  <a:pt x="862978" y="984143"/>
                  <a:pt x="878277" y="981782"/>
                  <a:pt x="889704" y="972810"/>
                </a:cubicBezTo>
                <a:cubicBezTo>
                  <a:pt x="979042" y="901698"/>
                  <a:pt x="1047133" y="814059"/>
                  <a:pt x="1093974" y="710177"/>
                </a:cubicBezTo>
                <a:cubicBezTo>
                  <a:pt x="1102757" y="690628"/>
                  <a:pt x="1099830" y="667680"/>
                  <a:pt x="1086419" y="650870"/>
                </a:cubicBezTo>
                <a:cubicBezTo>
                  <a:pt x="1028528" y="577963"/>
                  <a:pt x="852212" y="369538"/>
                  <a:pt x="568046" y="153368"/>
                </a:cubicBezTo>
                <a:cubicBezTo>
                  <a:pt x="473136" y="81123"/>
                  <a:pt x="375581" y="32487"/>
                  <a:pt x="283692" y="0"/>
                </a:cubicBezTo>
                <a:cubicBezTo>
                  <a:pt x="130324" y="115404"/>
                  <a:pt x="43818" y="274344"/>
                  <a:pt x="0" y="367271"/>
                </a:cubicBezTo>
                <a:close/>
              </a:path>
            </a:pathLst>
          </a:custGeom>
          <a:gradFill>
            <a:gsLst>
              <a:gs pos="0">
                <a:srgbClr val="09005D"/>
              </a:gs>
              <a:gs pos="50000">
                <a:srgbClr val="110777"/>
              </a:gs>
              <a:gs pos="100000">
                <a:srgbClr val="1A0F91"/>
              </a:gs>
            </a:gsLst>
            <a:lin ang="5373351" scaled="1"/>
          </a:gradFill>
          <a:ln w="9444" cap="flat">
            <a:noFill/>
            <a:prstDash val="solid"/>
            <a:miter/>
          </a:ln>
        </p:spPr>
        <p:txBody>
          <a:bodyPr rtlCol="0" anchor="ctr"/>
          <a:lstStyle/>
          <a:p>
            <a:endParaRPr lang="zh-CN" altLang="en-US" sz="1800"/>
          </a:p>
        </p:txBody>
      </p:sp>
      <p:sp>
        <p:nvSpPr>
          <p:cNvPr id="862" name="任意多边形: 形状 861"/>
          <p:cNvSpPr/>
          <p:nvPr userDrawn="1">
            <p:custDataLst>
              <p:tags r:id="rId17"/>
            </p:custDataLst>
          </p:nvPr>
        </p:nvSpPr>
        <p:spPr>
          <a:xfrm rot="16557530">
            <a:off x="11432540" y="682625"/>
            <a:ext cx="203200" cy="191770"/>
          </a:xfrm>
          <a:custGeom>
            <a:avLst/>
            <a:gdLst>
              <a:gd name="connsiteX0" fmla="*/ 454857 w 454857"/>
              <a:gd name="connsiteY0" fmla="*/ 62890 h 430161"/>
              <a:gd name="connsiteX1" fmla="*/ 17796 w 454857"/>
              <a:gd name="connsiteY1" fmla="*/ 2922 h 430161"/>
              <a:gd name="connsiteX2" fmla="*/ 325 w 454857"/>
              <a:gd name="connsiteY2" fmla="*/ 25776 h 430161"/>
              <a:gd name="connsiteX3" fmla="*/ 171070 w 454857"/>
              <a:gd name="connsiteY3" fmla="*/ 430161 h 430161"/>
              <a:gd name="connsiteX4" fmla="*/ 454857 w 454857"/>
              <a:gd name="connsiteY4" fmla="*/ 62890 h 430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57" h="430161">
                <a:moveTo>
                  <a:pt x="454857" y="62890"/>
                </a:moveTo>
                <a:cubicBezTo>
                  <a:pt x="251815" y="-8978"/>
                  <a:pt x="76348" y="-2178"/>
                  <a:pt x="17796" y="2922"/>
                </a:cubicBezTo>
                <a:cubicBezTo>
                  <a:pt x="6369" y="3866"/>
                  <a:pt x="-1752" y="14443"/>
                  <a:pt x="325" y="25776"/>
                </a:cubicBezTo>
                <a:cubicBezTo>
                  <a:pt x="10713" y="83383"/>
                  <a:pt x="49716" y="253561"/>
                  <a:pt x="171070" y="430161"/>
                </a:cubicBezTo>
                <a:cubicBezTo>
                  <a:pt x="214889" y="337234"/>
                  <a:pt x="301395" y="178294"/>
                  <a:pt x="454857" y="62890"/>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grpSp>
        <p:nvGrpSpPr>
          <p:cNvPr id="863" name="图形 719"/>
          <p:cNvGrpSpPr/>
          <p:nvPr userDrawn="1">
            <p:custDataLst>
              <p:tags r:id="rId18"/>
            </p:custDataLst>
          </p:nvPr>
        </p:nvGrpSpPr>
        <p:grpSpPr>
          <a:xfrm rot="16557530">
            <a:off x="11565255" y="562610"/>
            <a:ext cx="156210" cy="167640"/>
            <a:chOff x="8547899" y="-206566"/>
            <a:chExt cx="349991" cy="375678"/>
          </a:xfrm>
        </p:grpSpPr>
        <p:sp>
          <p:nvSpPr>
            <p:cNvPr id="864" name="任意多边形: 形状 863"/>
            <p:cNvSpPr/>
            <p:nvPr>
              <p:custDataLst>
                <p:tags r:id="rId19"/>
              </p:custDataLst>
            </p:nvPr>
          </p:nvSpPr>
          <p:spPr>
            <a:xfrm rot="-3154185">
              <a:off x="8535056" y="-193723"/>
              <a:ext cx="375678" cy="349991"/>
            </a:xfrm>
            <a:custGeom>
              <a:avLst/>
              <a:gdLst>
                <a:gd name="connsiteX0" fmla="*/ 375679 w 375678"/>
                <a:gd name="connsiteY0" fmla="*/ 174996 h 349991"/>
                <a:gd name="connsiteX1" fmla="*/ 187840 w 375678"/>
                <a:gd name="connsiteY1" fmla="*/ 349992 h 349991"/>
                <a:gd name="connsiteX2" fmla="*/ 0 w 375678"/>
                <a:gd name="connsiteY2" fmla="*/ 174996 h 349991"/>
                <a:gd name="connsiteX3" fmla="*/ 187840 w 375678"/>
                <a:gd name="connsiteY3" fmla="*/ 0 h 349991"/>
                <a:gd name="connsiteX4" fmla="*/ 375679 w 375678"/>
                <a:gd name="connsiteY4" fmla="*/ 174996 h 3499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678" h="349991">
                  <a:moveTo>
                    <a:pt x="375679" y="174996"/>
                  </a:moveTo>
                  <a:cubicBezTo>
                    <a:pt x="375679" y="271643"/>
                    <a:pt x="291581" y="349992"/>
                    <a:pt x="187840" y="349992"/>
                  </a:cubicBezTo>
                  <a:cubicBezTo>
                    <a:pt x="84098" y="349992"/>
                    <a:pt x="0" y="271643"/>
                    <a:pt x="0" y="174996"/>
                  </a:cubicBezTo>
                  <a:cubicBezTo>
                    <a:pt x="0" y="78348"/>
                    <a:pt x="84098" y="0"/>
                    <a:pt x="187840" y="0"/>
                  </a:cubicBezTo>
                  <a:cubicBezTo>
                    <a:pt x="291581" y="0"/>
                    <a:pt x="375679" y="78348"/>
                    <a:pt x="375679" y="174996"/>
                  </a:cubicBezTo>
                  <a:close/>
                </a:path>
              </a:pathLst>
            </a:custGeom>
            <a:solidFill>
              <a:srgbClr val="7D97F4"/>
            </a:solidFill>
            <a:ln w="9444" cap="flat">
              <a:noFill/>
              <a:prstDash val="solid"/>
              <a:miter/>
            </a:ln>
          </p:spPr>
          <p:txBody>
            <a:bodyPr rtlCol="0" anchor="ctr"/>
            <a:lstStyle/>
            <a:p>
              <a:endParaRPr lang="zh-CN" altLang="en-US" sz="1800"/>
            </a:p>
          </p:txBody>
        </p:sp>
        <p:sp>
          <p:nvSpPr>
            <p:cNvPr id="865" name="任意多边形: 形状 864"/>
            <p:cNvSpPr/>
            <p:nvPr>
              <p:custDataLst>
                <p:tags r:id="rId20"/>
              </p:custDataLst>
            </p:nvPr>
          </p:nvSpPr>
          <p:spPr>
            <a:xfrm>
              <a:off x="8579191" y="-171467"/>
              <a:ext cx="286664" cy="291961"/>
            </a:xfrm>
            <a:custGeom>
              <a:avLst/>
              <a:gdLst>
                <a:gd name="connsiteX0" fmla="*/ 234323 w 286663"/>
                <a:gd name="connsiteY0" fmla="*/ 27109 h 291961"/>
                <a:gd name="connsiteX1" fmla="*/ 254061 w 286663"/>
                <a:gd name="connsiteY1" fmla="*/ 230719 h 291961"/>
                <a:gd name="connsiteX2" fmla="*/ 52341 w 286663"/>
                <a:gd name="connsiteY2" fmla="*/ 264811 h 291961"/>
                <a:gd name="connsiteX3" fmla="*/ 32603 w 286663"/>
                <a:gd name="connsiteY3" fmla="*/ 61202 h 291961"/>
                <a:gd name="connsiteX4" fmla="*/ 234323 w 286663"/>
                <a:gd name="connsiteY4" fmla="*/ 27109 h 291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663" h="291961">
                  <a:moveTo>
                    <a:pt x="234323" y="27109"/>
                  </a:moveTo>
                  <a:cubicBezTo>
                    <a:pt x="295520" y="73951"/>
                    <a:pt x="304302" y="165084"/>
                    <a:pt x="254061" y="230719"/>
                  </a:cubicBezTo>
                  <a:cubicBezTo>
                    <a:pt x="203819" y="296353"/>
                    <a:pt x="113537" y="311652"/>
                    <a:pt x="52341" y="264811"/>
                  </a:cubicBezTo>
                  <a:cubicBezTo>
                    <a:pt x="-8856" y="217969"/>
                    <a:pt x="-17638" y="126836"/>
                    <a:pt x="32603" y="61202"/>
                  </a:cubicBezTo>
                  <a:cubicBezTo>
                    <a:pt x="82844" y="-4433"/>
                    <a:pt x="173221" y="-19638"/>
                    <a:pt x="234323" y="27109"/>
                  </a:cubicBezTo>
                  <a:close/>
                </a:path>
              </a:pathLst>
            </a:custGeom>
            <a:gradFill>
              <a:gsLst>
                <a:gs pos="0">
                  <a:srgbClr val="09005D"/>
                </a:gs>
                <a:gs pos="50000">
                  <a:srgbClr val="110777"/>
                </a:gs>
                <a:gs pos="100000">
                  <a:srgbClr val="1A0F91"/>
                </a:gs>
              </a:gsLst>
              <a:lin ang="5232916" scaled="1"/>
            </a:gradFill>
            <a:ln w="9444" cap="flat">
              <a:noFill/>
              <a:prstDash val="solid"/>
              <a:miter/>
            </a:ln>
          </p:spPr>
          <p:txBody>
            <a:bodyPr rtlCol="0" anchor="ctr"/>
            <a:lstStyle/>
            <a:p>
              <a:endParaRPr lang="zh-CN" altLang="en-US" sz="1800"/>
            </a:p>
          </p:txBody>
        </p:sp>
        <p:sp>
          <p:nvSpPr>
            <p:cNvPr id="866" name="任意多边形: 形状 865"/>
            <p:cNvSpPr/>
            <p:nvPr>
              <p:custDataLst>
                <p:tags r:id="rId21"/>
              </p:custDataLst>
            </p:nvPr>
          </p:nvSpPr>
          <p:spPr>
            <a:xfrm>
              <a:off x="8612977" y="-125238"/>
              <a:ext cx="59877" cy="167311"/>
            </a:xfrm>
            <a:custGeom>
              <a:avLst/>
              <a:gdLst>
                <a:gd name="connsiteX0" fmla="*/ 25262 w 59877"/>
                <a:gd name="connsiteY0" fmla="*/ 167208 h 167311"/>
                <a:gd name="connsiteX1" fmla="*/ 20446 w 59877"/>
                <a:gd name="connsiteY1" fmla="*/ 165413 h 167311"/>
                <a:gd name="connsiteX2" fmla="*/ 24790 w 59877"/>
                <a:gd name="connsiteY2" fmla="*/ 27344 h 167311"/>
                <a:gd name="connsiteX3" fmla="*/ 52650 w 59877"/>
                <a:gd name="connsiteY3" fmla="*/ 807 h 167311"/>
                <a:gd name="connsiteX4" fmla="*/ 59071 w 59877"/>
                <a:gd name="connsiteY4" fmla="*/ 2035 h 167311"/>
                <a:gd name="connsiteX5" fmla="*/ 57843 w 59877"/>
                <a:gd name="connsiteY5" fmla="*/ 8457 h 167311"/>
                <a:gd name="connsiteX6" fmla="*/ 32062 w 59877"/>
                <a:gd name="connsiteY6" fmla="*/ 32916 h 167311"/>
                <a:gd name="connsiteX7" fmla="*/ 27812 w 59877"/>
                <a:gd name="connsiteY7" fmla="*/ 159936 h 167311"/>
                <a:gd name="connsiteX8" fmla="*/ 26774 w 59877"/>
                <a:gd name="connsiteY8" fmla="*/ 166358 h 167311"/>
                <a:gd name="connsiteX9" fmla="*/ 25262 w 59877"/>
                <a:gd name="connsiteY9" fmla="*/ 167208 h 16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877" h="167311">
                  <a:moveTo>
                    <a:pt x="25262" y="167208"/>
                  </a:moveTo>
                  <a:cubicBezTo>
                    <a:pt x="23467" y="167585"/>
                    <a:pt x="21579" y="166924"/>
                    <a:pt x="20446" y="165413"/>
                  </a:cubicBezTo>
                  <a:cubicBezTo>
                    <a:pt x="-8358" y="125088"/>
                    <a:pt x="-6563" y="68331"/>
                    <a:pt x="24790" y="27344"/>
                  </a:cubicBezTo>
                  <a:cubicBezTo>
                    <a:pt x="32723" y="17050"/>
                    <a:pt x="42073" y="8079"/>
                    <a:pt x="52650" y="807"/>
                  </a:cubicBezTo>
                  <a:cubicBezTo>
                    <a:pt x="54727" y="-610"/>
                    <a:pt x="57654" y="-137"/>
                    <a:pt x="59071" y="2035"/>
                  </a:cubicBezTo>
                  <a:cubicBezTo>
                    <a:pt x="60488" y="4112"/>
                    <a:pt x="60015" y="7040"/>
                    <a:pt x="57843" y="8457"/>
                  </a:cubicBezTo>
                  <a:cubicBezTo>
                    <a:pt x="48117" y="15162"/>
                    <a:pt x="39428" y="23378"/>
                    <a:pt x="32062" y="32916"/>
                  </a:cubicBezTo>
                  <a:cubicBezTo>
                    <a:pt x="3164" y="70692"/>
                    <a:pt x="1369" y="122916"/>
                    <a:pt x="27812" y="159936"/>
                  </a:cubicBezTo>
                  <a:cubicBezTo>
                    <a:pt x="29322" y="162013"/>
                    <a:pt x="28851" y="164941"/>
                    <a:pt x="26774" y="166358"/>
                  </a:cubicBezTo>
                  <a:cubicBezTo>
                    <a:pt x="26395" y="166830"/>
                    <a:pt x="25828" y="167113"/>
                    <a:pt x="25262" y="167208"/>
                  </a:cubicBezTo>
                  <a:close/>
                </a:path>
              </a:pathLst>
            </a:custGeom>
            <a:solidFill>
              <a:srgbClr val="BDD0FB"/>
            </a:solidFill>
            <a:ln w="9444" cap="flat">
              <a:noFill/>
              <a:prstDash val="solid"/>
              <a:miter/>
            </a:ln>
          </p:spPr>
          <p:txBody>
            <a:bodyPr rtlCol="0" anchor="ctr"/>
            <a:lstStyle/>
            <a:p>
              <a:endParaRPr lang="zh-CN" altLang="en-US" sz="1800"/>
            </a:p>
          </p:txBody>
        </p:sp>
      </p:grpSp>
      <p:grpSp>
        <p:nvGrpSpPr>
          <p:cNvPr id="867" name="图形 719"/>
          <p:cNvGrpSpPr/>
          <p:nvPr userDrawn="1">
            <p:custDataLst>
              <p:tags r:id="rId22"/>
            </p:custDataLst>
          </p:nvPr>
        </p:nvGrpSpPr>
        <p:grpSpPr>
          <a:xfrm rot="16557530">
            <a:off x="11697970" y="478155"/>
            <a:ext cx="106045" cy="107950"/>
            <a:chOff x="8883701" y="74427"/>
            <a:chExt cx="237667" cy="242007"/>
          </a:xfrm>
        </p:grpSpPr>
        <p:sp>
          <p:nvSpPr>
            <p:cNvPr id="868" name="任意多边形: 形状 867"/>
            <p:cNvSpPr/>
            <p:nvPr>
              <p:custDataLst>
                <p:tags r:id="rId23"/>
              </p:custDataLst>
            </p:nvPr>
          </p:nvSpPr>
          <p:spPr>
            <a:xfrm>
              <a:off x="8883701" y="74427"/>
              <a:ext cx="237667" cy="242007"/>
            </a:xfrm>
            <a:custGeom>
              <a:avLst/>
              <a:gdLst>
                <a:gd name="connsiteX0" fmla="*/ 194243 w 237667"/>
                <a:gd name="connsiteY0" fmla="*/ 22505 h 242007"/>
                <a:gd name="connsiteX1" fmla="*/ 210676 w 237667"/>
                <a:gd name="connsiteY1" fmla="*/ 191266 h 242007"/>
                <a:gd name="connsiteX2" fmla="*/ 43425 w 237667"/>
                <a:gd name="connsiteY2" fmla="*/ 219503 h 242007"/>
                <a:gd name="connsiteX3" fmla="*/ 26993 w 237667"/>
                <a:gd name="connsiteY3" fmla="*/ 50742 h 242007"/>
                <a:gd name="connsiteX4" fmla="*/ 194243 w 237667"/>
                <a:gd name="connsiteY4" fmla="*/ 22505 h 242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67" h="242007">
                  <a:moveTo>
                    <a:pt x="194243" y="22505"/>
                  </a:moveTo>
                  <a:cubicBezTo>
                    <a:pt x="244956" y="61319"/>
                    <a:pt x="252323" y="136870"/>
                    <a:pt x="210676" y="191266"/>
                  </a:cubicBezTo>
                  <a:cubicBezTo>
                    <a:pt x="169028" y="245663"/>
                    <a:pt x="94138" y="258317"/>
                    <a:pt x="43425" y="219503"/>
                  </a:cubicBezTo>
                  <a:cubicBezTo>
                    <a:pt x="-7289" y="180689"/>
                    <a:pt x="-14655" y="105138"/>
                    <a:pt x="26993" y="50742"/>
                  </a:cubicBezTo>
                  <a:cubicBezTo>
                    <a:pt x="68640" y="-3655"/>
                    <a:pt x="143529" y="-16310"/>
                    <a:pt x="194243" y="22505"/>
                  </a:cubicBezTo>
                  <a:close/>
                </a:path>
              </a:pathLst>
            </a:custGeom>
            <a:solidFill>
              <a:srgbClr val="7D97F4"/>
            </a:solidFill>
            <a:ln w="9444" cap="flat">
              <a:noFill/>
              <a:prstDash val="solid"/>
              <a:miter/>
            </a:ln>
          </p:spPr>
          <p:txBody>
            <a:bodyPr rtlCol="0" anchor="ctr"/>
            <a:lstStyle/>
            <a:p>
              <a:endParaRPr lang="zh-CN" altLang="en-US" sz="1800"/>
            </a:p>
          </p:txBody>
        </p:sp>
        <p:sp>
          <p:nvSpPr>
            <p:cNvPr id="869" name="任意多边形: 形状 868"/>
            <p:cNvSpPr/>
            <p:nvPr>
              <p:custDataLst>
                <p:tags r:id="rId24"/>
              </p:custDataLst>
            </p:nvPr>
          </p:nvSpPr>
          <p:spPr>
            <a:xfrm>
              <a:off x="8907361" y="94242"/>
              <a:ext cx="189404" cy="192812"/>
            </a:xfrm>
            <a:custGeom>
              <a:avLst/>
              <a:gdLst>
                <a:gd name="connsiteX0" fmla="*/ 154812 w 189404"/>
                <a:gd name="connsiteY0" fmla="*/ 17894 h 192812"/>
                <a:gd name="connsiteX1" fmla="*/ 167845 w 189404"/>
                <a:gd name="connsiteY1" fmla="*/ 152375 h 192812"/>
                <a:gd name="connsiteX2" fmla="*/ 34593 w 189404"/>
                <a:gd name="connsiteY2" fmla="*/ 174851 h 192812"/>
                <a:gd name="connsiteX3" fmla="*/ 21560 w 189404"/>
                <a:gd name="connsiteY3" fmla="*/ 40371 h 192812"/>
                <a:gd name="connsiteX4" fmla="*/ 154812 w 189404"/>
                <a:gd name="connsiteY4" fmla="*/ 17894 h 192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404" h="192812">
                  <a:moveTo>
                    <a:pt x="154812" y="17894"/>
                  </a:moveTo>
                  <a:cubicBezTo>
                    <a:pt x="195232" y="48776"/>
                    <a:pt x="201088" y="109027"/>
                    <a:pt x="167845" y="152375"/>
                  </a:cubicBezTo>
                  <a:cubicBezTo>
                    <a:pt x="134697" y="195722"/>
                    <a:pt x="75011" y="205827"/>
                    <a:pt x="34593" y="174851"/>
                  </a:cubicBezTo>
                  <a:cubicBezTo>
                    <a:pt x="-5827" y="143970"/>
                    <a:pt x="-11683" y="83718"/>
                    <a:pt x="21560" y="40371"/>
                  </a:cubicBezTo>
                  <a:cubicBezTo>
                    <a:pt x="54708" y="-2882"/>
                    <a:pt x="114393" y="-12987"/>
                    <a:pt x="154812" y="17894"/>
                  </a:cubicBezTo>
                  <a:close/>
                </a:path>
              </a:pathLst>
            </a:custGeom>
            <a:gradFill>
              <a:gsLst>
                <a:gs pos="0">
                  <a:srgbClr val="09005D"/>
                </a:gs>
                <a:gs pos="50000">
                  <a:srgbClr val="110777"/>
                </a:gs>
                <a:gs pos="100000">
                  <a:srgbClr val="1A0F91"/>
                </a:gs>
              </a:gsLst>
              <a:lin ang="5233417" scaled="1"/>
            </a:gradFill>
            <a:ln w="9444" cap="flat">
              <a:noFill/>
              <a:prstDash val="solid"/>
              <a:miter/>
            </a:ln>
          </p:spPr>
          <p:txBody>
            <a:bodyPr rtlCol="0" anchor="ctr"/>
            <a:lstStyle/>
            <a:p>
              <a:endParaRPr lang="zh-CN" altLang="en-US" sz="1800"/>
            </a:p>
          </p:txBody>
        </p:sp>
        <p:sp>
          <p:nvSpPr>
            <p:cNvPr id="870" name="任意多边形: 形状 869"/>
            <p:cNvSpPr/>
            <p:nvPr>
              <p:custDataLst>
                <p:tags r:id="rId25"/>
              </p:custDataLst>
            </p:nvPr>
          </p:nvSpPr>
          <p:spPr>
            <a:xfrm>
              <a:off x="8928149" y="123228"/>
              <a:ext cx="42754" cy="113670"/>
            </a:xfrm>
            <a:custGeom>
              <a:avLst/>
              <a:gdLst>
                <a:gd name="connsiteX0" fmla="*/ 18621 w 42754"/>
                <a:gd name="connsiteY0" fmla="*/ 113567 h 113670"/>
                <a:gd name="connsiteX1" fmla="*/ 13805 w 42754"/>
                <a:gd name="connsiteY1" fmla="*/ 111772 h 113670"/>
                <a:gd name="connsiteX2" fmla="*/ 16732 w 42754"/>
                <a:gd name="connsiteY2" fmla="*/ 18656 h 113670"/>
                <a:gd name="connsiteX3" fmla="*/ 35525 w 42754"/>
                <a:gd name="connsiteY3" fmla="*/ 807 h 113670"/>
                <a:gd name="connsiteX4" fmla="*/ 41947 w 42754"/>
                <a:gd name="connsiteY4" fmla="*/ 2035 h 113670"/>
                <a:gd name="connsiteX5" fmla="*/ 40719 w 42754"/>
                <a:gd name="connsiteY5" fmla="*/ 8457 h 113670"/>
                <a:gd name="connsiteX6" fmla="*/ 24098 w 42754"/>
                <a:gd name="connsiteY6" fmla="*/ 24322 h 113670"/>
                <a:gd name="connsiteX7" fmla="*/ 21359 w 42754"/>
                <a:gd name="connsiteY7" fmla="*/ 106389 h 113670"/>
                <a:gd name="connsiteX8" fmla="*/ 20320 w 42754"/>
                <a:gd name="connsiteY8" fmla="*/ 112811 h 113670"/>
                <a:gd name="connsiteX9" fmla="*/ 18621 w 42754"/>
                <a:gd name="connsiteY9" fmla="*/ 113567 h 113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54" h="113670">
                  <a:moveTo>
                    <a:pt x="18621" y="113567"/>
                  </a:moveTo>
                  <a:cubicBezTo>
                    <a:pt x="16826" y="113944"/>
                    <a:pt x="14938" y="113283"/>
                    <a:pt x="13805" y="111772"/>
                  </a:cubicBezTo>
                  <a:cubicBezTo>
                    <a:pt x="-5650" y="84574"/>
                    <a:pt x="-4422" y="46326"/>
                    <a:pt x="16732" y="18656"/>
                  </a:cubicBezTo>
                  <a:cubicBezTo>
                    <a:pt x="22021" y="11667"/>
                    <a:pt x="28347" y="5718"/>
                    <a:pt x="35525" y="807"/>
                  </a:cubicBezTo>
                  <a:cubicBezTo>
                    <a:pt x="37602" y="-609"/>
                    <a:pt x="40530" y="-137"/>
                    <a:pt x="41947" y="2035"/>
                  </a:cubicBezTo>
                  <a:cubicBezTo>
                    <a:pt x="43364" y="4112"/>
                    <a:pt x="42891" y="7040"/>
                    <a:pt x="40719" y="8457"/>
                  </a:cubicBezTo>
                  <a:cubicBezTo>
                    <a:pt x="34392" y="12801"/>
                    <a:pt x="28820" y="18089"/>
                    <a:pt x="24098" y="24322"/>
                  </a:cubicBezTo>
                  <a:cubicBezTo>
                    <a:pt x="5400" y="48782"/>
                    <a:pt x="4266" y="82496"/>
                    <a:pt x="21359" y="106389"/>
                  </a:cubicBezTo>
                  <a:cubicBezTo>
                    <a:pt x="22870" y="108467"/>
                    <a:pt x="22398" y="111394"/>
                    <a:pt x="20320" y="112811"/>
                  </a:cubicBezTo>
                  <a:cubicBezTo>
                    <a:pt x="19754" y="113189"/>
                    <a:pt x="19187" y="113472"/>
                    <a:pt x="18621" y="113567"/>
                  </a:cubicBezTo>
                  <a:close/>
                </a:path>
              </a:pathLst>
            </a:custGeom>
            <a:solidFill>
              <a:srgbClr val="BDD0FB"/>
            </a:solidFill>
            <a:ln w="9444" cap="flat">
              <a:noFill/>
              <a:prstDash val="solid"/>
              <a:miter/>
            </a:ln>
          </p:spPr>
          <p:txBody>
            <a:bodyPr rtlCol="0" anchor="ctr"/>
            <a:lstStyle/>
            <a:p>
              <a:endParaRPr lang="zh-CN" altLang="en-US" sz="1800"/>
            </a:p>
          </p:txBody>
        </p:sp>
      </p:grpSp>
      <p:sp>
        <p:nvSpPr>
          <p:cNvPr id="21" name="任意多边形 20"/>
          <p:cNvSpPr/>
          <p:nvPr userDrawn="1">
            <p:custDataLst>
              <p:tags r:id="rId26"/>
            </p:custDataLst>
          </p:nvPr>
        </p:nvSpPr>
        <p:spPr>
          <a:xfrm>
            <a:off x="1200" y="5349562"/>
            <a:ext cx="1679580" cy="1508438"/>
          </a:xfrm>
          <a:custGeom>
            <a:avLst/>
            <a:gdLst/>
            <a:ahLst/>
            <a:cxnLst>
              <a:cxn ang="3">
                <a:pos x="hc" y="t"/>
              </a:cxn>
              <a:cxn ang="cd2">
                <a:pos x="l" y="vc"/>
              </a:cxn>
              <a:cxn ang="cd4">
                <a:pos x="hc" y="b"/>
              </a:cxn>
              <a:cxn ang="0">
                <a:pos x="r" y="vc"/>
              </a:cxn>
            </a:cxnLst>
            <a:rect l="l" t="t" r="r" b="b"/>
            <a:pathLst>
              <a:path w="2645" h="2375">
                <a:moveTo>
                  <a:pt x="0" y="0"/>
                </a:moveTo>
                <a:lnTo>
                  <a:pt x="44" y="60"/>
                </a:lnTo>
                <a:cubicBezTo>
                  <a:pt x="581" y="777"/>
                  <a:pt x="1254" y="1404"/>
                  <a:pt x="1906" y="1824"/>
                </a:cubicBezTo>
                <a:cubicBezTo>
                  <a:pt x="2159" y="1987"/>
                  <a:pt x="2395" y="2159"/>
                  <a:pt x="2607" y="2343"/>
                </a:cubicBezTo>
                <a:lnTo>
                  <a:pt x="2645" y="2375"/>
                </a:lnTo>
                <a:lnTo>
                  <a:pt x="0" y="2375"/>
                </a:lnTo>
                <a:lnTo>
                  <a:pt x="0" y="0"/>
                </a:lnTo>
                <a:close/>
              </a:path>
            </a:pathLst>
          </a:custGeom>
          <a:solidFill>
            <a:schemeClr val="accent1"/>
          </a:solidFill>
          <a:ln w="4740" cap="flat">
            <a:noFill/>
            <a:prstDash val="solid"/>
            <a:miter/>
          </a:ln>
        </p:spPr>
        <p:txBody>
          <a:bodyPr wrap="square" rtlCol="0" anchor="ctr">
            <a:noAutofit/>
          </a:bodyPr>
          <a:lstStyle/>
          <a:p>
            <a:pPr lvl="0" algn="l">
              <a:buClrTx/>
              <a:buSzTx/>
              <a:buFontTx/>
            </a:pPr>
            <a:endParaRPr lang="zh-CN" altLang="en-US" sz="1800">
              <a:sym typeface="+mn-ea"/>
            </a:endParaRPr>
          </a:p>
        </p:txBody>
      </p:sp>
      <p:sp>
        <p:nvSpPr>
          <p:cNvPr id="9" name="任意多边形 8"/>
          <p:cNvSpPr/>
          <p:nvPr userDrawn="1">
            <p:custDataLst>
              <p:tags r:id="rId27"/>
            </p:custDataLst>
          </p:nvPr>
        </p:nvSpPr>
        <p:spPr>
          <a:xfrm>
            <a:off x="1200" y="5512802"/>
            <a:ext cx="964565" cy="1344930"/>
          </a:xfrm>
          <a:custGeom>
            <a:avLst/>
            <a:gdLst>
              <a:gd name="connsiteX0" fmla="*/ 1519 w 1519"/>
              <a:gd name="connsiteY0" fmla="*/ 2118 h 2118"/>
              <a:gd name="connsiteX1" fmla="*/ 1503 w 1519"/>
              <a:gd name="connsiteY1" fmla="*/ 2118 h 2118"/>
              <a:gd name="connsiteX2" fmla="*/ 1482 w 1519"/>
              <a:gd name="connsiteY2" fmla="*/ 2076 h 2118"/>
              <a:gd name="connsiteX3" fmla="*/ 452 w 1519"/>
              <a:gd name="connsiteY3" fmla="*/ 577 h 2118"/>
              <a:gd name="connsiteX4" fmla="*/ 27 w 1519"/>
              <a:gd name="connsiteY4" fmla="*/ 42 h 2118"/>
              <a:gd name="connsiteX5" fmla="*/ 0 w 1519"/>
              <a:gd name="connsiteY5" fmla="*/ 0 h 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9" h="2118">
                <a:moveTo>
                  <a:pt x="1519" y="2118"/>
                </a:moveTo>
                <a:lnTo>
                  <a:pt x="1503" y="2118"/>
                </a:lnTo>
                <a:lnTo>
                  <a:pt x="1482" y="2076"/>
                </a:lnTo>
                <a:cubicBezTo>
                  <a:pt x="1214" y="1542"/>
                  <a:pt x="877" y="1021"/>
                  <a:pt x="452" y="577"/>
                </a:cubicBezTo>
                <a:cubicBezTo>
                  <a:pt x="285" y="403"/>
                  <a:pt x="145" y="224"/>
                  <a:pt x="27" y="42"/>
                </a:cubicBezTo>
                <a:lnTo>
                  <a:pt x="0" y="0"/>
                </a:lnTo>
              </a:path>
            </a:pathLst>
          </a:custGeom>
          <a:noFill/>
          <a:ln w="2226" cap="flat">
            <a:gradFill>
              <a:gsLst>
                <a:gs pos="0">
                  <a:schemeClr val="accent1">
                    <a:lumMod val="60000"/>
                    <a:lumOff val="40000"/>
                  </a:schemeClr>
                </a:gs>
                <a:gs pos="100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0" name="KSO_TEMPLATE" hidden="1"/>
          <p:cNvSpPr/>
          <p:nvPr userDrawn="1">
            <p:custDataLst>
              <p:tags r:id="rId2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Tree>
  </p:cSld>
  <p:clrMap bg1="lt1" tx1="dk1" bg2="lt2" tx2="dk2" accent1="accent1" accent2="accent2" accent3="accent3" accent4="accent4" accent5="accent5" accent6="accent6" hlink="hlink" folHlink="folHlink"/>
  <p:sldLayoutIdLst>
    <p:sldLayoutId id="2147483681" r:id="rId1"/>
  </p:sldLayoutIdLst>
  <p:txStyles>
    <p:titleStyle>
      <a:lvl1pPr algn="l" defTabSz="914400" rtl="0" eaLnBrk="1" latinLnBrk="0" hangingPunct="1">
        <a:lnSpc>
          <a:spcPct val="10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1200" y="0"/>
            <a:ext cx="12189600" cy="6858000"/>
          </a:xfrm>
          <a:prstGeom prst="rect">
            <a:avLst/>
          </a:prstGeom>
          <a:gradFill>
            <a:gsLst>
              <a:gs pos="3000">
                <a:schemeClr val="accent1">
                  <a:alpha val="14000"/>
                </a:schemeClr>
              </a:gs>
              <a:gs pos="100000">
                <a:schemeClr val="bg2">
                  <a:alpha val="0"/>
                </a:schemeClr>
              </a:gs>
            </a:gsLst>
            <a:lin ang="132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dirty="0">
              <a:latin typeface="汉仪粗圆简" panose="02010600000101010101" pitchFamily="2" charset="-122"/>
            </a:endParaRPr>
          </a:p>
        </p:txBody>
      </p:sp>
      <p:sp>
        <p:nvSpPr>
          <p:cNvPr id="2" name="标题占位符 1"/>
          <p:cNvSpPr>
            <a:spLocks noGrp="1"/>
          </p:cNvSpPr>
          <p:nvPr>
            <p:ph type="title"/>
            <p:custDataLst>
              <p:tags r:id="rId3"/>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4"/>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5"/>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7"/>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466" name="任意多边形: 形状 465"/>
          <p:cNvSpPr/>
          <p:nvPr userDrawn="1">
            <p:custDataLst>
              <p:tags r:id="rId8"/>
            </p:custDataLst>
          </p:nvPr>
        </p:nvSpPr>
        <p:spPr>
          <a:xfrm rot="10800000">
            <a:off x="11603976" y="0"/>
            <a:ext cx="586824" cy="869012"/>
          </a:xfrm>
          <a:custGeom>
            <a:avLst/>
            <a:gdLst>
              <a:gd name="connsiteX0" fmla="*/ 1169492 w 10013307"/>
              <a:gd name="connsiteY0" fmla="*/ 3987830 h 6442037"/>
              <a:gd name="connsiteX1" fmla="*/ 1332595 w 10013307"/>
              <a:gd name="connsiteY1" fmla="*/ 4659449 h 6442037"/>
              <a:gd name="connsiteX2" fmla="*/ 1425315 w 10013307"/>
              <a:gd name="connsiteY2" fmla="*/ 5321156 h 6442037"/>
              <a:gd name="connsiteX3" fmla="*/ 1570158 w 10013307"/>
              <a:gd name="connsiteY3" fmla="*/ 5856232 h 6442037"/>
              <a:gd name="connsiteX4" fmla="*/ 2665494 w 10013307"/>
              <a:gd name="connsiteY4" fmla="*/ 6431906 h 6442037"/>
              <a:gd name="connsiteX5" fmla="*/ 5151685 w 10013307"/>
              <a:gd name="connsiteY5" fmla="*/ 6431906 h 6442037"/>
              <a:gd name="connsiteX6" fmla="*/ 7497159 w 10013307"/>
              <a:gd name="connsiteY6" fmla="*/ 6431906 h 6442037"/>
              <a:gd name="connsiteX7" fmla="*/ 8201361 w 10013307"/>
              <a:gd name="connsiteY7" fmla="*/ 6431906 h 6442037"/>
              <a:gd name="connsiteX8" fmla="*/ 9348344 w 10013307"/>
              <a:gd name="connsiteY8" fmla="*/ 6348196 h 6442037"/>
              <a:gd name="connsiteX9" fmla="*/ 9790225 w 10013307"/>
              <a:gd name="connsiteY9" fmla="*/ 6023888 h 6442037"/>
              <a:gd name="connsiteX10" fmla="*/ 9976046 w 10013307"/>
              <a:gd name="connsiteY10" fmla="*/ 5431283 h 6442037"/>
              <a:gd name="connsiteX11" fmla="*/ 9636418 w 10013307"/>
              <a:gd name="connsiteY11" fmla="*/ 3689512 h 6442037"/>
              <a:gd name="connsiteX12" fmla="*/ 9528047 w 10013307"/>
              <a:gd name="connsiteY12" fmla="*/ 2451657 h 6442037"/>
              <a:gd name="connsiteX13" fmla="*/ 9481141 w 10013307"/>
              <a:gd name="connsiteY13" fmla="*/ 839126 h 6442037"/>
              <a:gd name="connsiteX14" fmla="*/ 8495695 w 10013307"/>
              <a:gd name="connsiteY14" fmla="*/ 40069 h 6442037"/>
              <a:gd name="connsiteX15" fmla="*/ 7189213 w 10013307"/>
              <a:gd name="connsiteY15" fmla="*/ 484274 h 6442037"/>
              <a:gd name="connsiteX16" fmla="*/ 5031030 w 10013307"/>
              <a:gd name="connsiteY16" fmla="*/ 1164952 h 6442037"/>
              <a:gd name="connsiteX17" fmla="*/ 4258959 w 10013307"/>
              <a:gd name="connsiteY17" fmla="*/ 691579 h 6442037"/>
              <a:gd name="connsiteX18" fmla="*/ 3511788 w 10013307"/>
              <a:gd name="connsiteY18" fmla="*/ 307939 h 6442037"/>
              <a:gd name="connsiteX19" fmla="*/ 2573200 w 10013307"/>
              <a:gd name="connsiteY19" fmla="*/ 484084 h 6442037"/>
              <a:gd name="connsiteX20" fmla="*/ 1744407 w 10013307"/>
              <a:gd name="connsiteY20" fmla="*/ 796631 h 6442037"/>
              <a:gd name="connsiteX21" fmla="*/ 706932 w 10013307"/>
              <a:gd name="connsiteY21" fmla="*/ 884039 h 6442037"/>
              <a:gd name="connsiteX22" fmla="*/ 110391 w 10013307"/>
              <a:gd name="connsiteY22" fmla="*/ 1420443 h 6442037"/>
              <a:gd name="connsiteX23" fmla="*/ 25164 w 10013307"/>
              <a:gd name="connsiteY23" fmla="*/ 2205224 h 6442037"/>
              <a:gd name="connsiteX24" fmla="*/ 217197 w 10013307"/>
              <a:gd name="connsiteY24" fmla="*/ 2721329 h 6442037"/>
              <a:gd name="connsiteX25" fmla="*/ 572523 w 10013307"/>
              <a:gd name="connsiteY25" fmla="*/ 3190481 h 6442037"/>
              <a:gd name="connsiteX26" fmla="*/ 1122634 w 10013307"/>
              <a:gd name="connsiteY26" fmla="*/ 3899046 h 6442037"/>
              <a:gd name="connsiteX27" fmla="*/ 1169492 w 10013307"/>
              <a:gd name="connsiteY27" fmla="*/ 3987830 h 6442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24" h="1369">
                <a:moveTo>
                  <a:pt x="0" y="0"/>
                </a:moveTo>
                <a:lnTo>
                  <a:pt x="19" y="10"/>
                </a:lnTo>
                <a:cubicBezTo>
                  <a:pt x="293" y="156"/>
                  <a:pt x="535" y="361"/>
                  <a:pt x="715" y="609"/>
                </a:cubicBezTo>
                <a:cubicBezTo>
                  <a:pt x="872" y="826"/>
                  <a:pt x="925" y="1085"/>
                  <a:pt x="924" y="1350"/>
                </a:cubicBezTo>
                <a:lnTo>
                  <a:pt x="923" y="1369"/>
                </a:lnTo>
                <a:lnTo>
                  <a:pt x="0" y="1369"/>
                </a:lnTo>
                <a:lnTo>
                  <a:pt x="0" y="0"/>
                </a:lnTo>
                <a:close/>
              </a:path>
            </a:pathLst>
          </a:custGeom>
          <a:solidFill>
            <a:schemeClr val="accent1"/>
          </a:solidFill>
          <a:ln w="4740" cap="flat">
            <a:noFill/>
            <a:prstDash val="solid"/>
            <a:miter/>
          </a:ln>
        </p:spPr>
        <p:txBody>
          <a:bodyPr wrap="square" rtlCol="0" anchor="ctr">
            <a:noAutofit/>
          </a:bodyPr>
          <a:lstStyle/>
          <a:p>
            <a:endParaRPr lang="zh-CN" altLang="en-US" sz="1800"/>
          </a:p>
        </p:txBody>
      </p:sp>
      <p:sp>
        <p:nvSpPr>
          <p:cNvPr id="8" name="任意多边形: 形状 12"/>
          <p:cNvSpPr/>
          <p:nvPr userDrawn="1">
            <p:custDataLst>
              <p:tags r:id="rId9"/>
            </p:custDataLst>
          </p:nvPr>
        </p:nvSpPr>
        <p:spPr>
          <a:xfrm>
            <a:off x="11494135" y="0"/>
            <a:ext cx="694690" cy="784225"/>
          </a:xfrm>
          <a:custGeom>
            <a:avLst/>
            <a:gdLst>
              <a:gd name="connsiteX0" fmla="*/ 0 w 1094"/>
              <a:gd name="connsiteY0" fmla="*/ 0 h 1235"/>
              <a:gd name="connsiteX1" fmla="*/ 1094 w 1094"/>
              <a:gd name="connsiteY1" fmla="*/ 1235 h 1235"/>
            </a:gdLst>
            <a:ahLst/>
            <a:cxnLst>
              <a:cxn ang="0">
                <a:pos x="connsiteX0" y="connsiteY0"/>
              </a:cxn>
              <a:cxn ang="0">
                <a:pos x="connsiteX1" y="connsiteY1"/>
              </a:cxn>
            </a:cxnLst>
            <a:rect l="l" t="t" r="r" b="b"/>
            <a:pathLst>
              <a:path w="1094" h="1235">
                <a:moveTo>
                  <a:pt x="0" y="0"/>
                </a:moveTo>
                <a:cubicBezTo>
                  <a:pt x="64" y="803"/>
                  <a:pt x="1094" y="1235"/>
                  <a:pt x="1094" y="1235"/>
                </a:cubicBezTo>
              </a:path>
            </a:pathLst>
          </a:custGeom>
          <a:noFill/>
          <a:ln w="2226" cap="flat">
            <a:gradFill>
              <a:gsLst>
                <a:gs pos="0">
                  <a:schemeClr val="accent1">
                    <a:lumMod val="60000"/>
                    <a:lumOff val="40000"/>
                  </a:schemeClr>
                </a:gs>
                <a:gs pos="56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855" name="任意多边形: 形状 854"/>
          <p:cNvSpPr/>
          <p:nvPr userDrawn="1">
            <p:custDataLst>
              <p:tags r:id="rId10"/>
            </p:custDataLst>
          </p:nvPr>
        </p:nvSpPr>
        <p:spPr>
          <a:xfrm rot="16557530">
            <a:off x="11851640" y="141605"/>
            <a:ext cx="274955" cy="330835"/>
          </a:xfrm>
          <a:custGeom>
            <a:avLst/>
            <a:gdLst>
              <a:gd name="connsiteX0" fmla="*/ 699797 w 708298"/>
              <a:gd name="connsiteY0" fmla="*/ 823465 h 823464"/>
              <a:gd name="connsiteX1" fmla="*/ 689314 w 708298"/>
              <a:gd name="connsiteY1" fmla="*/ 809488 h 823464"/>
              <a:gd name="connsiteX2" fmla="*/ 687709 w 708298"/>
              <a:gd name="connsiteY2" fmla="*/ 807127 h 823464"/>
              <a:gd name="connsiteX3" fmla="*/ 669955 w 708298"/>
              <a:gd name="connsiteY3" fmla="*/ 783140 h 823464"/>
              <a:gd name="connsiteX4" fmla="*/ 671183 w 708298"/>
              <a:gd name="connsiteY4" fmla="*/ 773224 h 823464"/>
              <a:gd name="connsiteX5" fmla="*/ 681098 w 708298"/>
              <a:gd name="connsiteY5" fmla="*/ 774451 h 823464"/>
              <a:gd name="connsiteX6" fmla="*/ 690920 w 708298"/>
              <a:gd name="connsiteY6" fmla="*/ 787389 h 823464"/>
              <a:gd name="connsiteX7" fmla="*/ 697153 w 708298"/>
              <a:gd name="connsiteY7" fmla="*/ 784745 h 823464"/>
              <a:gd name="connsiteX8" fmla="*/ 703480 w 708298"/>
              <a:gd name="connsiteY8" fmla="*/ 792489 h 823464"/>
              <a:gd name="connsiteX9" fmla="*/ 701970 w 708298"/>
              <a:gd name="connsiteY9" fmla="*/ 806277 h 823464"/>
              <a:gd name="connsiteX10" fmla="*/ 699797 w 708298"/>
              <a:gd name="connsiteY10" fmla="*/ 823465 h 823464"/>
              <a:gd name="connsiteX11" fmla="*/ 701403 w 708298"/>
              <a:gd name="connsiteY11" fmla="*/ 752258 h 823464"/>
              <a:gd name="connsiteX12" fmla="*/ 699420 w 708298"/>
              <a:gd name="connsiteY12" fmla="*/ 752447 h 823464"/>
              <a:gd name="connsiteX13" fmla="*/ 692714 w 708298"/>
              <a:gd name="connsiteY13" fmla="*/ 744987 h 823464"/>
              <a:gd name="connsiteX14" fmla="*/ 694131 w 708298"/>
              <a:gd name="connsiteY14" fmla="*/ 698901 h 823464"/>
              <a:gd name="connsiteX15" fmla="*/ 701308 w 708298"/>
              <a:gd name="connsiteY15" fmla="*/ 691912 h 823464"/>
              <a:gd name="connsiteX16" fmla="*/ 708296 w 708298"/>
              <a:gd name="connsiteY16" fmla="*/ 699089 h 823464"/>
              <a:gd name="connsiteX17" fmla="*/ 706785 w 708298"/>
              <a:gd name="connsiteY17" fmla="*/ 745742 h 823464"/>
              <a:gd name="connsiteX18" fmla="*/ 701403 w 708298"/>
              <a:gd name="connsiteY18" fmla="*/ 752258 h 823464"/>
              <a:gd name="connsiteX19" fmla="*/ 646817 w 708298"/>
              <a:gd name="connsiteY19" fmla="*/ 750464 h 823464"/>
              <a:gd name="connsiteX20" fmla="*/ 640018 w 708298"/>
              <a:gd name="connsiteY20" fmla="*/ 748481 h 823464"/>
              <a:gd name="connsiteX21" fmla="*/ 606964 w 708298"/>
              <a:gd name="connsiteY21" fmla="*/ 716938 h 823464"/>
              <a:gd name="connsiteX22" fmla="*/ 606209 w 708298"/>
              <a:gd name="connsiteY22" fmla="*/ 706928 h 823464"/>
              <a:gd name="connsiteX23" fmla="*/ 616219 w 708298"/>
              <a:gd name="connsiteY23" fmla="*/ 706172 h 823464"/>
              <a:gd name="connsiteX24" fmla="*/ 650311 w 708298"/>
              <a:gd name="connsiteY24" fmla="*/ 738754 h 823464"/>
              <a:gd name="connsiteX25" fmla="*/ 650029 w 708298"/>
              <a:gd name="connsiteY25" fmla="*/ 748764 h 823464"/>
              <a:gd name="connsiteX26" fmla="*/ 646817 w 708298"/>
              <a:gd name="connsiteY26" fmla="*/ 750464 h 823464"/>
              <a:gd name="connsiteX27" fmla="*/ 576272 w 708298"/>
              <a:gd name="connsiteY27" fmla="*/ 690401 h 823464"/>
              <a:gd name="connsiteX28" fmla="*/ 570795 w 708298"/>
              <a:gd name="connsiteY28" fmla="*/ 689457 h 823464"/>
              <a:gd name="connsiteX29" fmla="*/ 531319 w 708298"/>
              <a:gd name="connsiteY29" fmla="*/ 667358 h 823464"/>
              <a:gd name="connsiteX30" fmla="*/ 527825 w 708298"/>
              <a:gd name="connsiteY30" fmla="*/ 658009 h 823464"/>
              <a:gd name="connsiteX31" fmla="*/ 537174 w 708298"/>
              <a:gd name="connsiteY31" fmla="*/ 654515 h 823464"/>
              <a:gd name="connsiteX32" fmla="*/ 578538 w 708298"/>
              <a:gd name="connsiteY32" fmla="*/ 677652 h 823464"/>
              <a:gd name="connsiteX33" fmla="*/ 580521 w 708298"/>
              <a:gd name="connsiteY33" fmla="*/ 687473 h 823464"/>
              <a:gd name="connsiteX34" fmla="*/ 576272 w 708298"/>
              <a:gd name="connsiteY34" fmla="*/ 690401 h 823464"/>
              <a:gd name="connsiteX35" fmla="*/ 702630 w 708298"/>
              <a:gd name="connsiteY35" fmla="*/ 659520 h 823464"/>
              <a:gd name="connsiteX36" fmla="*/ 701213 w 708298"/>
              <a:gd name="connsiteY36" fmla="*/ 659709 h 823464"/>
              <a:gd name="connsiteX37" fmla="*/ 693942 w 708298"/>
              <a:gd name="connsiteY37" fmla="*/ 652815 h 823464"/>
              <a:gd name="connsiteX38" fmla="*/ 692053 w 708298"/>
              <a:gd name="connsiteY38" fmla="*/ 606729 h 823464"/>
              <a:gd name="connsiteX39" fmla="*/ 698663 w 708298"/>
              <a:gd name="connsiteY39" fmla="*/ 599268 h 823464"/>
              <a:gd name="connsiteX40" fmla="*/ 706124 w 708298"/>
              <a:gd name="connsiteY40" fmla="*/ 605879 h 823464"/>
              <a:gd name="connsiteX41" fmla="*/ 708013 w 708298"/>
              <a:gd name="connsiteY41" fmla="*/ 652437 h 823464"/>
              <a:gd name="connsiteX42" fmla="*/ 702630 w 708298"/>
              <a:gd name="connsiteY42" fmla="*/ 659520 h 823464"/>
              <a:gd name="connsiteX43" fmla="*/ 492127 w 708298"/>
              <a:gd name="connsiteY43" fmla="*/ 652437 h 823464"/>
              <a:gd name="connsiteX44" fmla="*/ 488822 w 708298"/>
              <a:gd name="connsiteY44" fmla="*/ 652437 h 823464"/>
              <a:gd name="connsiteX45" fmla="*/ 457374 w 708298"/>
              <a:gd name="connsiteY45" fmla="*/ 647243 h 823464"/>
              <a:gd name="connsiteX46" fmla="*/ 443869 w 708298"/>
              <a:gd name="connsiteY46" fmla="*/ 645826 h 823464"/>
              <a:gd name="connsiteX47" fmla="*/ 437635 w 708298"/>
              <a:gd name="connsiteY47" fmla="*/ 637988 h 823464"/>
              <a:gd name="connsiteX48" fmla="*/ 445475 w 708298"/>
              <a:gd name="connsiteY48" fmla="*/ 631755 h 823464"/>
              <a:gd name="connsiteX49" fmla="*/ 458507 w 708298"/>
              <a:gd name="connsiteY49" fmla="*/ 633077 h 823464"/>
              <a:gd name="connsiteX50" fmla="*/ 492127 w 708298"/>
              <a:gd name="connsiteY50" fmla="*/ 638554 h 823464"/>
              <a:gd name="connsiteX51" fmla="*/ 497321 w 708298"/>
              <a:gd name="connsiteY51" fmla="*/ 647148 h 823464"/>
              <a:gd name="connsiteX52" fmla="*/ 492127 w 708298"/>
              <a:gd name="connsiteY52" fmla="*/ 652437 h 823464"/>
              <a:gd name="connsiteX53" fmla="*/ 317983 w 708298"/>
              <a:gd name="connsiteY53" fmla="*/ 681618 h 823464"/>
              <a:gd name="connsiteX54" fmla="*/ 304195 w 708298"/>
              <a:gd name="connsiteY54" fmla="*/ 684546 h 823464"/>
              <a:gd name="connsiteX55" fmla="*/ 283323 w 708298"/>
              <a:gd name="connsiteY55" fmla="*/ 660370 h 823464"/>
              <a:gd name="connsiteX56" fmla="*/ 281057 w 708298"/>
              <a:gd name="connsiteY56" fmla="*/ 650643 h 823464"/>
              <a:gd name="connsiteX57" fmla="*/ 290784 w 708298"/>
              <a:gd name="connsiteY57" fmla="*/ 648376 h 823464"/>
              <a:gd name="connsiteX58" fmla="*/ 311278 w 708298"/>
              <a:gd name="connsiteY58" fmla="*/ 667075 h 823464"/>
              <a:gd name="connsiteX59" fmla="*/ 316850 w 708298"/>
              <a:gd name="connsiteY59" fmla="*/ 673213 h 823464"/>
              <a:gd name="connsiteX60" fmla="*/ 317983 w 708298"/>
              <a:gd name="connsiteY60" fmla="*/ 681618 h 823464"/>
              <a:gd name="connsiteX61" fmla="*/ 400994 w 708298"/>
              <a:gd name="connsiteY61" fmla="*/ 636760 h 823464"/>
              <a:gd name="connsiteX62" fmla="*/ 397406 w 708298"/>
              <a:gd name="connsiteY62" fmla="*/ 636666 h 823464"/>
              <a:gd name="connsiteX63" fmla="*/ 353303 w 708298"/>
              <a:gd name="connsiteY63" fmla="*/ 617683 h 823464"/>
              <a:gd name="connsiteX64" fmla="*/ 350942 w 708298"/>
              <a:gd name="connsiteY64" fmla="*/ 607956 h 823464"/>
              <a:gd name="connsiteX65" fmla="*/ 360669 w 708298"/>
              <a:gd name="connsiteY65" fmla="*/ 605595 h 823464"/>
              <a:gd name="connsiteX66" fmla="*/ 401371 w 708298"/>
              <a:gd name="connsiteY66" fmla="*/ 623161 h 823464"/>
              <a:gd name="connsiteX67" fmla="*/ 406188 w 708298"/>
              <a:gd name="connsiteY67" fmla="*/ 631944 h 823464"/>
              <a:gd name="connsiteX68" fmla="*/ 400994 w 708298"/>
              <a:gd name="connsiteY68" fmla="*/ 636760 h 823464"/>
              <a:gd name="connsiteX69" fmla="*/ 697059 w 708298"/>
              <a:gd name="connsiteY69" fmla="*/ 566876 h 823464"/>
              <a:gd name="connsiteX70" fmla="*/ 696115 w 708298"/>
              <a:gd name="connsiteY70" fmla="*/ 567064 h 823464"/>
              <a:gd name="connsiteX71" fmla="*/ 688370 w 708298"/>
              <a:gd name="connsiteY71" fmla="*/ 560737 h 823464"/>
              <a:gd name="connsiteX72" fmla="*/ 682893 w 708298"/>
              <a:gd name="connsiteY72" fmla="*/ 514935 h 823464"/>
              <a:gd name="connsiteX73" fmla="*/ 688937 w 708298"/>
              <a:gd name="connsiteY73" fmla="*/ 506907 h 823464"/>
              <a:gd name="connsiteX74" fmla="*/ 696964 w 708298"/>
              <a:gd name="connsiteY74" fmla="*/ 512951 h 823464"/>
              <a:gd name="connsiteX75" fmla="*/ 702536 w 708298"/>
              <a:gd name="connsiteY75" fmla="*/ 559321 h 823464"/>
              <a:gd name="connsiteX76" fmla="*/ 697059 w 708298"/>
              <a:gd name="connsiteY76" fmla="*/ 566876 h 823464"/>
              <a:gd name="connsiteX77" fmla="*/ 306462 w 708298"/>
              <a:gd name="connsiteY77" fmla="*/ 634682 h 823464"/>
              <a:gd name="connsiteX78" fmla="*/ 305516 w 708298"/>
              <a:gd name="connsiteY78" fmla="*/ 634871 h 823464"/>
              <a:gd name="connsiteX79" fmla="*/ 297773 w 708298"/>
              <a:gd name="connsiteY79" fmla="*/ 628544 h 823464"/>
              <a:gd name="connsiteX80" fmla="*/ 293524 w 708298"/>
              <a:gd name="connsiteY80" fmla="*/ 582080 h 823464"/>
              <a:gd name="connsiteX81" fmla="*/ 300039 w 708298"/>
              <a:gd name="connsiteY81" fmla="*/ 574525 h 823464"/>
              <a:gd name="connsiteX82" fmla="*/ 307595 w 708298"/>
              <a:gd name="connsiteY82" fmla="*/ 581041 h 823464"/>
              <a:gd name="connsiteX83" fmla="*/ 311750 w 708298"/>
              <a:gd name="connsiteY83" fmla="*/ 627127 h 823464"/>
              <a:gd name="connsiteX84" fmla="*/ 306462 w 708298"/>
              <a:gd name="connsiteY84" fmla="*/ 634682 h 823464"/>
              <a:gd name="connsiteX85" fmla="*/ 247154 w 708298"/>
              <a:gd name="connsiteY85" fmla="*/ 640821 h 823464"/>
              <a:gd name="connsiteX86" fmla="*/ 242621 w 708298"/>
              <a:gd name="connsiteY86" fmla="*/ 640349 h 823464"/>
              <a:gd name="connsiteX87" fmla="*/ 200690 w 708298"/>
              <a:gd name="connsiteY87" fmla="*/ 619289 h 823464"/>
              <a:gd name="connsiteX88" fmla="*/ 197952 w 708298"/>
              <a:gd name="connsiteY88" fmla="*/ 609656 h 823464"/>
              <a:gd name="connsiteX89" fmla="*/ 207584 w 708298"/>
              <a:gd name="connsiteY89" fmla="*/ 606918 h 823464"/>
              <a:gd name="connsiteX90" fmla="*/ 248476 w 708298"/>
              <a:gd name="connsiteY90" fmla="*/ 627411 h 823464"/>
              <a:gd name="connsiteX91" fmla="*/ 251970 w 708298"/>
              <a:gd name="connsiteY91" fmla="*/ 636760 h 823464"/>
              <a:gd name="connsiteX92" fmla="*/ 247154 w 708298"/>
              <a:gd name="connsiteY92" fmla="*/ 640821 h 823464"/>
              <a:gd name="connsiteX93" fmla="*/ 324498 w 708298"/>
              <a:gd name="connsiteY93" fmla="*/ 587558 h 823464"/>
              <a:gd name="connsiteX94" fmla="*/ 317133 w 708298"/>
              <a:gd name="connsiteY94" fmla="*/ 584819 h 823464"/>
              <a:gd name="connsiteX95" fmla="*/ 299379 w 708298"/>
              <a:gd name="connsiteY95" fmla="*/ 549593 h 823464"/>
              <a:gd name="connsiteX96" fmla="*/ 297112 w 708298"/>
              <a:gd name="connsiteY96" fmla="*/ 543644 h 823464"/>
              <a:gd name="connsiteX97" fmla="*/ 299095 w 708298"/>
              <a:gd name="connsiteY97" fmla="*/ 533444 h 823464"/>
              <a:gd name="connsiteX98" fmla="*/ 308633 w 708298"/>
              <a:gd name="connsiteY98" fmla="*/ 535239 h 823464"/>
              <a:gd name="connsiteX99" fmla="*/ 309861 w 708298"/>
              <a:gd name="connsiteY99" fmla="*/ 537411 h 823464"/>
              <a:gd name="connsiteX100" fmla="*/ 312788 w 708298"/>
              <a:gd name="connsiteY100" fmla="*/ 544777 h 823464"/>
              <a:gd name="connsiteX101" fmla="*/ 328654 w 708298"/>
              <a:gd name="connsiteY101" fmla="*/ 576414 h 823464"/>
              <a:gd name="connsiteX102" fmla="*/ 327143 w 708298"/>
              <a:gd name="connsiteY102" fmla="*/ 586330 h 823464"/>
              <a:gd name="connsiteX103" fmla="*/ 324498 w 708298"/>
              <a:gd name="connsiteY103" fmla="*/ 587558 h 823464"/>
              <a:gd name="connsiteX104" fmla="*/ 684026 w 708298"/>
              <a:gd name="connsiteY104" fmla="*/ 475082 h 823464"/>
              <a:gd name="connsiteX105" fmla="*/ 683743 w 708298"/>
              <a:gd name="connsiteY105" fmla="*/ 475176 h 823464"/>
              <a:gd name="connsiteX106" fmla="*/ 675432 w 708298"/>
              <a:gd name="connsiteY106" fmla="*/ 469510 h 823464"/>
              <a:gd name="connsiteX107" fmla="*/ 667027 w 708298"/>
              <a:gd name="connsiteY107" fmla="*/ 429562 h 823464"/>
              <a:gd name="connsiteX108" fmla="*/ 665799 w 708298"/>
              <a:gd name="connsiteY108" fmla="*/ 424462 h 823464"/>
              <a:gd name="connsiteX109" fmla="*/ 671088 w 708298"/>
              <a:gd name="connsiteY109" fmla="*/ 415963 h 823464"/>
              <a:gd name="connsiteX110" fmla="*/ 671088 w 708298"/>
              <a:gd name="connsiteY110" fmla="*/ 415963 h 823464"/>
              <a:gd name="connsiteX111" fmla="*/ 679588 w 708298"/>
              <a:gd name="connsiteY111" fmla="*/ 421252 h 823464"/>
              <a:gd name="connsiteX112" fmla="*/ 680814 w 708298"/>
              <a:gd name="connsiteY112" fmla="*/ 426446 h 823464"/>
              <a:gd name="connsiteX113" fmla="*/ 689314 w 708298"/>
              <a:gd name="connsiteY113" fmla="*/ 466960 h 823464"/>
              <a:gd name="connsiteX114" fmla="*/ 684026 w 708298"/>
              <a:gd name="connsiteY114" fmla="*/ 475082 h 823464"/>
              <a:gd name="connsiteX115" fmla="*/ 166692 w 708298"/>
              <a:gd name="connsiteY115" fmla="*/ 595207 h 823464"/>
              <a:gd name="connsiteX116" fmla="*/ 160932 w 708298"/>
              <a:gd name="connsiteY116" fmla="*/ 594074 h 823464"/>
              <a:gd name="connsiteX117" fmla="*/ 124195 w 708298"/>
              <a:gd name="connsiteY117" fmla="*/ 564704 h 823464"/>
              <a:gd name="connsiteX118" fmla="*/ 123628 w 708298"/>
              <a:gd name="connsiteY118" fmla="*/ 554693 h 823464"/>
              <a:gd name="connsiteX119" fmla="*/ 133639 w 708298"/>
              <a:gd name="connsiteY119" fmla="*/ 554126 h 823464"/>
              <a:gd name="connsiteX120" fmla="*/ 169242 w 708298"/>
              <a:gd name="connsiteY120" fmla="*/ 582647 h 823464"/>
              <a:gd name="connsiteX121" fmla="*/ 170847 w 708298"/>
              <a:gd name="connsiteY121" fmla="*/ 592563 h 823464"/>
              <a:gd name="connsiteX122" fmla="*/ 166692 w 708298"/>
              <a:gd name="connsiteY122" fmla="*/ 595207 h 823464"/>
              <a:gd name="connsiteX123" fmla="*/ 97280 w 708298"/>
              <a:gd name="connsiteY123" fmla="*/ 534011 h 823464"/>
              <a:gd name="connsiteX124" fmla="*/ 90481 w 708298"/>
              <a:gd name="connsiteY124" fmla="*/ 531933 h 823464"/>
              <a:gd name="connsiteX125" fmla="*/ 83586 w 708298"/>
              <a:gd name="connsiteY125" fmla="*/ 524567 h 823464"/>
              <a:gd name="connsiteX126" fmla="*/ 60071 w 708298"/>
              <a:gd name="connsiteY126" fmla="*/ 495763 h 823464"/>
              <a:gd name="connsiteX127" fmla="*/ 61677 w 708298"/>
              <a:gd name="connsiteY127" fmla="*/ 485847 h 823464"/>
              <a:gd name="connsiteX128" fmla="*/ 71593 w 708298"/>
              <a:gd name="connsiteY128" fmla="*/ 487453 h 823464"/>
              <a:gd name="connsiteX129" fmla="*/ 94070 w 708298"/>
              <a:gd name="connsiteY129" fmla="*/ 515029 h 823464"/>
              <a:gd name="connsiteX130" fmla="*/ 100774 w 708298"/>
              <a:gd name="connsiteY130" fmla="*/ 522301 h 823464"/>
              <a:gd name="connsiteX131" fmla="*/ 100491 w 708298"/>
              <a:gd name="connsiteY131" fmla="*/ 532311 h 823464"/>
              <a:gd name="connsiteX132" fmla="*/ 97280 w 708298"/>
              <a:gd name="connsiteY132" fmla="*/ 534011 h 823464"/>
              <a:gd name="connsiteX133" fmla="*/ 662305 w 708298"/>
              <a:gd name="connsiteY133" fmla="*/ 384987 h 823464"/>
              <a:gd name="connsiteX134" fmla="*/ 653900 w 708298"/>
              <a:gd name="connsiteY134" fmla="*/ 380171 h 823464"/>
              <a:gd name="connsiteX135" fmla="*/ 639357 w 708298"/>
              <a:gd name="connsiteY135" fmla="*/ 336635 h 823464"/>
              <a:gd name="connsiteX136" fmla="*/ 643512 w 708298"/>
              <a:gd name="connsiteY136" fmla="*/ 327569 h 823464"/>
              <a:gd name="connsiteX137" fmla="*/ 652577 w 708298"/>
              <a:gd name="connsiteY137" fmla="*/ 331724 h 823464"/>
              <a:gd name="connsiteX138" fmla="*/ 667405 w 708298"/>
              <a:gd name="connsiteY138" fmla="*/ 376110 h 823464"/>
              <a:gd name="connsiteX139" fmla="*/ 662683 w 708298"/>
              <a:gd name="connsiteY139" fmla="*/ 384893 h 823464"/>
              <a:gd name="connsiteX140" fmla="*/ 662305 w 708298"/>
              <a:gd name="connsiteY140" fmla="*/ 384987 h 823464"/>
              <a:gd name="connsiteX141" fmla="*/ 43262 w 708298"/>
              <a:gd name="connsiteY141" fmla="*/ 459027 h 823464"/>
              <a:gd name="connsiteX142" fmla="*/ 35328 w 708298"/>
              <a:gd name="connsiteY142" fmla="*/ 455344 h 823464"/>
              <a:gd name="connsiteX143" fmla="*/ 16913 w 708298"/>
              <a:gd name="connsiteY143" fmla="*/ 411713 h 823464"/>
              <a:gd name="connsiteX144" fmla="*/ 21351 w 708298"/>
              <a:gd name="connsiteY144" fmla="*/ 402742 h 823464"/>
              <a:gd name="connsiteX145" fmla="*/ 30324 w 708298"/>
              <a:gd name="connsiteY145" fmla="*/ 407180 h 823464"/>
              <a:gd name="connsiteX146" fmla="*/ 47889 w 708298"/>
              <a:gd name="connsiteY146" fmla="*/ 448828 h 823464"/>
              <a:gd name="connsiteX147" fmla="*/ 44866 w 708298"/>
              <a:gd name="connsiteY147" fmla="*/ 458366 h 823464"/>
              <a:gd name="connsiteX148" fmla="*/ 43262 w 708298"/>
              <a:gd name="connsiteY148" fmla="*/ 459027 h 823464"/>
              <a:gd name="connsiteX149" fmla="*/ 630101 w 708298"/>
              <a:gd name="connsiteY149" fmla="*/ 298104 h 823464"/>
              <a:gd name="connsiteX150" fmla="*/ 622074 w 708298"/>
              <a:gd name="connsiteY150" fmla="*/ 294137 h 823464"/>
              <a:gd name="connsiteX151" fmla="*/ 601676 w 708298"/>
              <a:gd name="connsiteY151" fmla="*/ 253151 h 823464"/>
              <a:gd name="connsiteX152" fmla="*/ 604509 w 708298"/>
              <a:gd name="connsiteY152" fmla="*/ 243518 h 823464"/>
              <a:gd name="connsiteX153" fmla="*/ 614142 w 708298"/>
              <a:gd name="connsiteY153" fmla="*/ 246352 h 823464"/>
              <a:gd name="connsiteX154" fmla="*/ 635012 w 708298"/>
              <a:gd name="connsiteY154" fmla="*/ 288377 h 823464"/>
              <a:gd name="connsiteX155" fmla="*/ 631423 w 708298"/>
              <a:gd name="connsiteY155" fmla="*/ 297726 h 823464"/>
              <a:gd name="connsiteX156" fmla="*/ 630101 w 708298"/>
              <a:gd name="connsiteY156" fmla="*/ 298104 h 823464"/>
              <a:gd name="connsiteX157" fmla="*/ 13702 w 708298"/>
              <a:gd name="connsiteY157" fmla="*/ 371482 h 823464"/>
              <a:gd name="connsiteX158" fmla="*/ 13324 w 708298"/>
              <a:gd name="connsiteY158" fmla="*/ 371577 h 823464"/>
              <a:gd name="connsiteX159" fmla="*/ 5108 w 708298"/>
              <a:gd name="connsiteY159" fmla="*/ 365911 h 823464"/>
              <a:gd name="connsiteX160" fmla="*/ 8 w 708298"/>
              <a:gd name="connsiteY160" fmla="*/ 318880 h 823464"/>
              <a:gd name="connsiteX161" fmla="*/ 6807 w 708298"/>
              <a:gd name="connsiteY161" fmla="*/ 311514 h 823464"/>
              <a:gd name="connsiteX162" fmla="*/ 14174 w 708298"/>
              <a:gd name="connsiteY162" fmla="*/ 318314 h 823464"/>
              <a:gd name="connsiteX163" fmla="*/ 19085 w 708298"/>
              <a:gd name="connsiteY163" fmla="*/ 363361 h 823464"/>
              <a:gd name="connsiteX164" fmla="*/ 13702 w 708298"/>
              <a:gd name="connsiteY164" fmla="*/ 371482 h 823464"/>
              <a:gd name="connsiteX165" fmla="*/ 585526 w 708298"/>
              <a:gd name="connsiteY165" fmla="*/ 216887 h 823464"/>
              <a:gd name="connsiteX166" fmla="*/ 577972 w 708298"/>
              <a:gd name="connsiteY166" fmla="*/ 213865 h 823464"/>
              <a:gd name="connsiteX167" fmla="*/ 550962 w 708298"/>
              <a:gd name="connsiteY167" fmla="*/ 177128 h 823464"/>
              <a:gd name="connsiteX168" fmla="*/ 552001 w 708298"/>
              <a:gd name="connsiteY168" fmla="*/ 167118 h 823464"/>
              <a:gd name="connsiteX169" fmla="*/ 562011 w 708298"/>
              <a:gd name="connsiteY169" fmla="*/ 168157 h 823464"/>
              <a:gd name="connsiteX170" fmla="*/ 589871 w 708298"/>
              <a:gd name="connsiteY170" fmla="*/ 206026 h 823464"/>
              <a:gd name="connsiteX171" fmla="*/ 587887 w 708298"/>
              <a:gd name="connsiteY171" fmla="*/ 215848 h 823464"/>
              <a:gd name="connsiteX172" fmla="*/ 585526 w 708298"/>
              <a:gd name="connsiteY172" fmla="*/ 216887 h 823464"/>
              <a:gd name="connsiteX173" fmla="*/ 10114 w 708298"/>
              <a:gd name="connsiteY173" fmla="*/ 279122 h 823464"/>
              <a:gd name="connsiteX174" fmla="*/ 7753 w 708298"/>
              <a:gd name="connsiteY174" fmla="*/ 279216 h 823464"/>
              <a:gd name="connsiteX175" fmla="*/ 1425 w 708298"/>
              <a:gd name="connsiteY175" fmla="*/ 271472 h 823464"/>
              <a:gd name="connsiteX176" fmla="*/ 11529 w 708298"/>
              <a:gd name="connsiteY176" fmla="*/ 223403 h 823464"/>
              <a:gd name="connsiteX177" fmla="*/ 11436 w 708298"/>
              <a:gd name="connsiteY177" fmla="*/ 223309 h 823464"/>
              <a:gd name="connsiteX178" fmla="*/ 21446 w 708298"/>
              <a:gd name="connsiteY178" fmla="*/ 205932 h 823464"/>
              <a:gd name="connsiteX179" fmla="*/ 31079 w 708298"/>
              <a:gd name="connsiteY179" fmla="*/ 203288 h 823464"/>
              <a:gd name="connsiteX180" fmla="*/ 33723 w 708298"/>
              <a:gd name="connsiteY180" fmla="*/ 212920 h 823464"/>
              <a:gd name="connsiteX181" fmla="*/ 23429 w 708298"/>
              <a:gd name="connsiteY181" fmla="*/ 230864 h 823464"/>
              <a:gd name="connsiteX182" fmla="*/ 15591 w 708298"/>
              <a:gd name="connsiteY182" fmla="*/ 272794 h 823464"/>
              <a:gd name="connsiteX183" fmla="*/ 10114 w 708298"/>
              <a:gd name="connsiteY183" fmla="*/ 279122 h 823464"/>
              <a:gd name="connsiteX184" fmla="*/ 527070 w 708298"/>
              <a:gd name="connsiteY184" fmla="*/ 145114 h 823464"/>
              <a:gd name="connsiteX185" fmla="*/ 520458 w 708298"/>
              <a:gd name="connsiteY185" fmla="*/ 143225 h 823464"/>
              <a:gd name="connsiteX186" fmla="*/ 486555 w 708298"/>
              <a:gd name="connsiteY186" fmla="*/ 112816 h 823464"/>
              <a:gd name="connsiteX187" fmla="*/ 485516 w 708298"/>
              <a:gd name="connsiteY187" fmla="*/ 102900 h 823464"/>
              <a:gd name="connsiteX188" fmla="*/ 495433 w 708298"/>
              <a:gd name="connsiteY188" fmla="*/ 101861 h 823464"/>
              <a:gd name="connsiteX189" fmla="*/ 530469 w 708298"/>
              <a:gd name="connsiteY189" fmla="*/ 133309 h 823464"/>
              <a:gd name="connsiteX190" fmla="*/ 530469 w 708298"/>
              <a:gd name="connsiteY190" fmla="*/ 143319 h 823464"/>
              <a:gd name="connsiteX191" fmla="*/ 527070 w 708298"/>
              <a:gd name="connsiteY191" fmla="*/ 145114 h 823464"/>
              <a:gd name="connsiteX192" fmla="*/ 455013 w 708298"/>
              <a:gd name="connsiteY192" fmla="*/ 87128 h 823464"/>
              <a:gd name="connsiteX193" fmla="*/ 449629 w 708298"/>
              <a:gd name="connsiteY193" fmla="*/ 86184 h 823464"/>
              <a:gd name="connsiteX194" fmla="*/ 409966 w 708298"/>
              <a:gd name="connsiteY194" fmla="*/ 63802 h 823464"/>
              <a:gd name="connsiteX195" fmla="*/ 406755 w 708298"/>
              <a:gd name="connsiteY195" fmla="*/ 54358 h 823464"/>
              <a:gd name="connsiteX196" fmla="*/ 416199 w 708298"/>
              <a:gd name="connsiteY196" fmla="*/ 51147 h 823464"/>
              <a:gd name="connsiteX197" fmla="*/ 457185 w 708298"/>
              <a:gd name="connsiteY197" fmla="*/ 74190 h 823464"/>
              <a:gd name="connsiteX198" fmla="*/ 459357 w 708298"/>
              <a:gd name="connsiteY198" fmla="*/ 84012 h 823464"/>
              <a:gd name="connsiteX199" fmla="*/ 455013 w 708298"/>
              <a:gd name="connsiteY199" fmla="*/ 87128 h 823464"/>
              <a:gd name="connsiteX200" fmla="*/ 52327 w 708298"/>
              <a:gd name="connsiteY200" fmla="*/ 176184 h 823464"/>
              <a:gd name="connsiteX201" fmla="*/ 47133 w 708298"/>
              <a:gd name="connsiteY201" fmla="*/ 175428 h 823464"/>
              <a:gd name="connsiteX202" fmla="*/ 44489 w 708298"/>
              <a:gd name="connsiteY202" fmla="*/ 165796 h 823464"/>
              <a:gd name="connsiteX203" fmla="*/ 67626 w 708298"/>
              <a:gd name="connsiteY203" fmla="*/ 125659 h 823464"/>
              <a:gd name="connsiteX204" fmla="*/ 77259 w 708298"/>
              <a:gd name="connsiteY204" fmla="*/ 123015 h 823464"/>
              <a:gd name="connsiteX205" fmla="*/ 79904 w 708298"/>
              <a:gd name="connsiteY205" fmla="*/ 132648 h 823464"/>
              <a:gd name="connsiteX206" fmla="*/ 56766 w 708298"/>
              <a:gd name="connsiteY206" fmla="*/ 172878 h 823464"/>
              <a:gd name="connsiteX207" fmla="*/ 52327 w 708298"/>
              <a:gd name="connsiteY207" fmla="*/ 176184 h 823464"/>
              <a:gd name="connsiteX208" fmla="*/ 372096 w 708298"/>
              <a:gd name="connsiteY208" fmla="*/ 46142 h 823464"/>
              <a:gd name="connsiteX209" fmla="*/ 368034 w 708298"/>
              <a:gd name="connsiteY209" fmla="*/ 45859 h 823464"/>
              <a:gd name="connsiteX210" fmla="*/ 324498 w 708298"/>
              <a:gd name="connsiteY210" fmla="*/ 32165 h 823464"/>
              <a:gd name="connsiteX211" fmla="*/ 319494 w 708298"/>
              <a:gd name="connsiteY211" fmla="*/ 23477 h 823464"/>
              <a:gd name="connsiteX212" fmla="*/ 328182 w 708298"/>
              <a:gd name="connsiteY212" fmla="*/ 18472 h 823464"/>
              <a:gd name="connsiteX213" fmla="*/ 372945 w 708298"/>
              <a:gd name="connsiteY213" fmla="*/ 32637 h 823464"/>
              <a:gd name="connsiteX214" fmla="*/ 377101 w 708298"/>
              <a:gd name="connsiteY214" fmla="*/ 41703 h 823464"/>
              <a:gd name="connsiteX215" fmla="*/ 372096 w 708298"/>
              <a:gd name="connsiteY215" fmla="*/ 46142 h 823464"/>
              <a:gd name="connsiteX216" fmla="*/ 98508 w 708298"/>
              <a:gd name="connsiteY216" fmla="*/ 95817 h 823464"/>
              <a:gd name="connsiteX217" fmla="*/ 93313 w 708298"/>
              <a:gd name="connsiteY217" fmla="*/ 95061 h 823464"/>
              <a:gd name="connsiteX218" fmla="*/ 90669 w 708298"/>
              <a:gd name="connsiteY218" fmla="*/ 85429 h 823464"/>
              <a:gd name="connsiteX219" fmla="*/ 113807 w 708298"/>
              <a:gd name="connsiteY219" fmla="*/ 45198 h 823464"/>
              <a:gd name="connsiteX220" fmla="*/ 123440 w 708298"/>
              <a:gd name="connsiteY220" fmla="*/ 42553 h 823464"/>
              <a:gd name="connsiteX221" fmla="*/ 126083 w 708298"/>
              <a:gd name="connsiteY221" fmla="*/ 52186 h 823464"/>
              <a:gd name="connsiteX222" fmla="*/ 102946 w 708298"/>
              <a:gd name="connsiteY222" fmla="*/ 92417 h 823464"/>
              <a:gd name="connsiteX223" fmla="*/ 98508 w 708298"/>
              <a:gd name="connsiteY223" fmla="*/ 95817 h 823464"/>
              <a:gd name="connsiteX224" fmla="*/ 282663 w 708298"/>
              <a:gd name="connsiteY224" fmla="*/ 22533 h 823464"/>
              <a:gd name="connsiteX225" fmla="*/ 279829 w 708298"/>
              <a:gd name="connsiteY225" fmla="*/ 22627 h 823464"/>
              <a:gd name="connsiteX226" fmla="*/ 234500 w 708298"/>
              <a:gd name="connsiteY226" fmla="*/ 16677 h 823464"/>
              <a:gd name="connsiteX227" fmla="*/ 228077 w 708298"/>
              <a:gd name="connsiteY227" fmla="*/ 8933 h 823464"/>
              <a:gd name="connsiteX228" fmla="*/ 235821 w 708298"/>
              <a:gd name="connsiteY228" fmla="*/ 2512 h 823464"/>
              <a:gd name="connsiteX229" fmla="*/ 282285 w 708298"/>
              <a:gd name="connsiteY229" fmla="*/ 8556 h 823464"/>
              <a:gd name="connsiteX230" fmla="*/ 288045 w 708298"/>
              <a:gd name="connsiteY230" fmla="*/ 16772 h 823464"/>
              <a:gd name="connsiteX231" fmla="*/ 282663 w 708298"/>
              <a:gd name="connsiteY231" fmla="*/ 22533 h 823464"/>
              <a:gd name="connsiteX232" fmla="*/ 190585 w 708298"/>
              <a:gd name="connsiteY232" fmla="*/ 14033 h 823464"/>
              <a:gd name="connsiteX233" fmla="*/ 188790 w 708298"/>
              <a:gd name="connsiteY233" fmla="*/ 14222 h 823464"/>
              <a:gd name="connsiteX234" fmla="*/ 146955 w 708298"/>
              <a:gd name="connsiteY234" fmla="*/ 14600 h 823464"/>
              <a:gd name="connsiteX235" fmla="*/ 139588 w 708298"/>
              <a:gd name="connsiteY235" fmla="*/ 14789 h 823464"/>
              <a:gd name="connsiteX236" fmla="*/ 136944 w 708298"/>
              <a:gd name="connsiteY236" fmla="*/ 5156 h 823464"/>
              <a:gd name="connsiteX237" fmla="*/ 139494 w 708298"/>
              <a:gd name="connsiteY237" fmla="*/ 812 h 823464"/>
              <a:gd name="connsiteX238" fmla="*/ 143366 w 708298"/>
              <a:gd name="connsiteY238" fmla="*/ 623 h 823464"/>
              <a:gd name="connsiteX239" fmla="*/ 188980 w 708298"/>
              <a:gd name="connsiteY239" fmla="*/ 151 h 823464"/>
              <a:gd name="connsiteX240" fmla="*/ 195873 w 708298"/>
              <a:gd name="connsiteY240" fmla="*/ 7422 h 823464"/>
              <a:gd name="connsiteX241" fmla="*/ 190585 w 708298"/>
              <a:gd name="connsiteY241" fmla="*/ 14033 h 823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708298" h="823464">
                <a:moveTo>
                  <a:pt x="699797" y="823465"/>
                </a:moveTo>
                <a:lnTo>
                  <a:pt x="689314" y="809488"/>
                </a:lnTo>
                <a:cubicBezTo>
                  <a:pt x="689032" y="809110"/>
                  <a:pt x="688465" y="808260"/>
                  <a:pt x="687709" y="807127"/>
                </a:cubicBezTo>
                <a:cubicBezTo>
                  <a:pt x="684876" y="803066"/>
                  <a:pt x="678926" y="794472"/>
                  <a:pt x="669955" y="783140"/>
                </a:cubicBezTo>
                <a:cubicBezTo>
                  <a:pt x="667499" y="780023"/>
                  <a:pt x="668065" y="775585"/>
                  <a:pt x="671183" y="773224"/>
                </a:cubicBezTo>
                <a:cubicBezTo>
                  <a:pt x="674299" y="770768"/>
                  <a:pt x="678737" y="771335"/>
                  <a:pt x="681098" y="774451"/>
                </a:cubicBezTo>
                <a:cubicBezTo>
                  <a:pt x="684876" y="779268"/>
                  <a:pt x="688181" y="783612"/>
                  <a:pt x="690920" y="787389"/>
                </a:cubicBezTo>
                <a:cubicBezTo>
                  <a:pt x="692337" y="785595"/>
                  <a:pt x="694698" y="784556"/>
                  <a:pt x="697153" y="784745"/>
                </a:cubicBezTo>
                <a:cubicBezTo>
                  <a:pt x="701024" y="785123"/>
                  <a:pt x="703858" y="788617"/>
                  <a:pt x="703480" y="792489"/>
                </a:cubicBezTo>
                <a:cubicBezTo>
                  <a:pt x="702630" y="801461"/>
                  <a:pt x="701970" y="806277"/>
                  <a:pt x="701970" y="806277"/>
                </a:cubicBezTo>
                <a:lnTo>
                  <a:pt x="699797" y="823465"/>
                </a:lnTo>
                <a:close/>
                <a:moveTo>
                  <a:pt x="701403" y="752258"/>
                </a:moveTo>
                <a:cubicBezTo>
                  <a:pt x="700742" y="752447"/>
                  <a:pt x="700080" y="752447"/>
                  <a:pt x="699420" y="752447"/>
                </a:cubicBezTo>
                <a:cubicBezTo>
                  <a:pt x="695547" y="752258"/>
                  <a:pt x="692526" y="748953"/>
                  <a:pt x="692714" y="744987"/>
                </a:cubicBezTo>
                <a:cubicBezTo>
                  <a:pt x="693470" y="729876"/>
                  <a:pt x="693942" y="714294"/>
                  <a:pt x="694131" y="698901"/>
                </a:cubicBezTo>
                <a:cubicBezTo>
                  <a:pt x="694225" y="695029"/>
                  <a:pt x="697341" y="691818"/>
                  <a:pt x="701308" y="691912"/>
                </a:cubicBezTo>
                <a:cubicBezTo>
                  <a:pt x="705180" y="692007"/>
                  <a:pt x="708391" y="695217"/>
                  <a:pt x="708296" y="699089"/>
                </a:cubicBezTo>
                <a:cubicBezTo>
                  <a:pt x="708107" y="714766"/>
                  <a:pt x="707636" y="730443"/>
                  <a:pt x="706785" y="745742"/>
                </a:cubicBezTo>
                <a:cubicBezTo>
                  <a:pt x="706692" y="748953"/>
                  <a:pt x="704424" y="751597"/>
                  <a:pt x="701403" y="752258"/>
                </a:cubicBezTo>
                <a:close/>
                <a:moveTo>
                  <a:pt x="646817" y="750464"/>
                </a:moveTo>
                <a:cubicBezTo>
                  <a:pt x="644456" y="751031"/>
                  <a:pt x="641812" y="750369"/>
                  <a:pt x="640018" y="748481"/>
                </a:cubicBezTo>
                <a:cubicBezTo>
                  <a:pt x="629251" y="737148"/>
                  <a:pt x="618203" y="726571"/>
                  <a:pt x="606964" y="716938"/>
                </a:cubicBezTo>
                <a:cubicBezTo>
                  <a:pt x="604037" y="714388"/>
                  <a:pt x="603659" y="709950"/>
                  <a:pt x="606209" y="706928"/>
                </a:cubicBezTo>
                <a:cubicBezTo>
                  <a:pt x="608759" y="704000"/>
                  <a:pt x="613197" y="703623"/>
                  <a:pt x="616219" y="706172"/>
                </a:cubicBezTo>
                <a:cubicBezTo>
                  <a:pt x="627740" y="716088"/>
                  <a:pt x="639262" y="727043"/>
                  <a:pt x="650311" y="738754"/>
                </a:cubicBezTo>
                <a:cubicBezTo>
                  <a:pt x="653050" y="741587"/>
                  <a:pt x="652861" y="746120"/>
                  <a:pt x="650029" y="748764"/>
                </a:cubicBezTo>
                <a:cubicBezTo>
                  <a:pt x="649083" y="749614"/>
                  <a:pt x="647950" y="750181"/>
                  <a:pt x="646817" y="750464"/>
                </a:cubicBezTo>
                <a:close/>
                <a:moveTo>
                  <a:pt x="576272" y="690401"/>
                </a:moveTo>
                <a:cubicBezTo>
                  <a:pt x="574478" y="690873"/>
                  <a:pt x="572399" y="690496"/>
                  <a:pt x="570795" y="689457"/>
                </a:cubicBezTo>
                <a:cubicBezTo>
                  <a:pt x="557762" y="680863"/>
                  <a:pt x="544446" y="673402"/>
                  <a:pt x="531319" y="667358"/>
                </a:cubicBezTo>
                <a:cubicBezTo>
                  <a:pt x="527730" y="665753"/>
                  <a:pt x="526219" y="661503"/>
                  <a:pt x="527825" y="658009"/>
                </a:cubicBezTo>
                <a:cubicBezTo>
                  <a:pt x="529431" y="654420"/>
                  <a:pt x="533680" y="652909"/>
                  <a:pt x="537174" y="654515"/>
                </a:cubicBezTo>
                <a:cubicBezTo>
                  <a:pt x="550962" y="660842"/>
                  <a:pt x="564939" y="668680"/>
                  <a:pt x="578538" y="677652"/>
                </a:cubicBezTo>
                <a:cubicBezTo>
                  <a:pt x="581843" y="679824"/>
                  <a:pt x="582694" y="684168"/>
                  <a:pt x="580521" y="687473"/>
                </a:cubicBezTo>
                <a:cubicBezTo>
                  <a:pt x="579577" y="688985"/>
                  <a:pt x="577972" y="690023"/>
                  <a:pt x="576272" y="690401"/>
                </a:cubicBezTo>
                <a:close/>
                <a:moveTo>
                  <a:pt x="702630" y="659520"/>
                </a:moveTo>
                <a:cubicBezTo>
                  <a:pt x="702158" y="659614"/>
                  <a:pt x="701686" y="659709"/>
                  <a:pt x="701213" y="659709"/>
                </a:cubicBezTo>
                <a:cubicBezTo>
                  <a:pt x="697341" y="659803"/>
                  <a:pt x="694036" y="656687"/>
                  <a:pt x="693942" y="652815"/>
                </a:cubicBezTo>
                <a:cubicBezTo>
                  <a:pt x="693565" y="637421"/>
                  <a:pt x="692997" y="621933"/>
                  <a:pt x="692053" y="606729"/>
                </a:cubicBezTo>
                <a:cubicBezTo>
                  <a:pt x="691864" y="602857"/>
                  <a:pt x="694792" y="599457"/>
                  <a:pt x="698663" y="599268"/>
                </a:cubicBezTo>
                <a:cubicBezTo>
                  <a:pt x="702536" y="599079"/>
                  <a:pt x="705935" y="602007"/>
                  <a:pt x="706124" y="605879"/>
                </a:cubicBezTo>
                <a:cubicBezTo>
                  <a:pt x="707069" y="621272"/>
                  <a:pt x="707730" y="636949"/>
                  <a:pt x="708013" y="652437"/>
                </a:cubicBezTo>
                <a:cubicBezTo>
                  <a:pt x="708202" y="655837"/>
                  <a:pt x="705841" y="658764"/>
                  <a:pt x="702630" y="659520"/>
                </a:cubicBezTo>
                <a:close/>
                <a:moveTo>
                  <a:pt x="492127" y="652437"/>
                </a:moveTo>
                <a:cubicBezTo>
                  <a:pt x="491088" y="652720"/>
                  <a:pt x="489955" y="652720"/>
                  <a:pt x="488822" y="652437"/>
                </a:cubicBezTo>
                <a:cubicBezTo>
                  <a:pt x="478339" y="649887"/>
                  <a:pt x="467762" y="648187"/>
                  <a:pt x="457374" y="647243"/>
                </a:cubicBezTo>
                <a:cubicBezTo>
                  <a:pt x="452747" y="646865"/>
                  <a:pt x="448214" y="646393"/>
                  <a:pt x="443869" y="645826"/>
                </a:cubicBezTo>
                <a:cubicBezTo>
                  <a:pt x="439996" y="645354"/>
                  <a:pt x="437259" y="641860"/>
                  <a:pt x="437635" y="637988"/>
                </a:cubicBezTo>
                <a:cubicBezTo>
                  <a:pt x="438108" y="634116"/>
                  <a:pt x="441602" y="631283"/>
                  <a:pt x="445475" y="631755"/>
                </a:cubicBezTo>
                <a:cubicBezTo>
                  <a:pt x="449629" y="632227"/>
                  <a:pt x="453974" y="632699"/>
                  <a:pt x="458507" y="633077"/>
                </a:cubicBezTo>
                <a:cubicBezTo>
                  <a:pt x="469650" y="634021"/>
                  <a:pt x="480984" y="635910"/>
                  <a:pt x="492127" y="638554"/>
                </a:cubicBezTo>
                <a:cubicBezTo>
                  <a:pt x="495904" y="639499"/>
                  <a:pt x="498265" y="643276"/>
                  <a:pt x="497321" y="647148"/>
                </a:cubicBezTo>
                <a:cubicBezTo>
                  <a:pt x="496754" y="649981"/>
                  <a:pt x="494677" y="651870"/>
                  <a:pt x="492127" y="652437"/>
                </a:cubicBezTo>
                <a:close/>
                <a:moveTo>
                  <a:pt x="317983" y="681618"/>
                </a:moveTo>
                <a:lnTo>
                  <a:pt x="304195" y="684546"/>
                </a:lnTo>
                <a:cubicBezTo>
                  <a:pt x="301172" y="674819"/>
                  <a:pt x="294939" y="667547"/>
                  <a:pt x="283323" y="660370"/>
                </a:cubicBezTo>
                <a:cubicBezTo>
                  <a:pt x="280018" y="658292"/>
                  <a:pt x="278980" y="653948"/>
                  <a:pt x="281057" y="650643"/>
                </a:cubicBezTo>
                <a:cubicBezTo>
                  <a:pt x="283134" y="647337"/>
                  <a:pt x="287479" y="646298"/>
                  <a:pt x="290784" y="648376"/>
                </a:cubicBezTo>
                <a:cubicBezTo>
                  <a:pt x="299945" y="654042"/>
                  <a:pt x="306649" y="660086"/>
                  <a:pt x="311278" y="667075"/>
                </a:cubicBezTo>
                <a:cubicBezTo>
                  <a:pt x="314205" y="667641"/>
                  <a:pt x="316471" y="670097"/>
                  <a:pt x="316850" y="673213"/>
                </a:cubicBezTo>
                <a:lnTo>
                  <a:pt x="317983" y="681618"/>
                </a:lnTo>
                <a:close/>
                <a:moveTo>
                  <a:pt x="400994" y="636760"/>
                </a:moveTo>
                <a:cubicBezTo>
                  <a:pt x="399860" y="637043"/>
                  <a:pt x="398634" y="637043"/>
                  <a:pt x="397406" y="636666"/>
                </a:cubicBezTo>
                <a:cubicBezTo>
                  <a:pt x="380785" y="631755"/>
                  <a:pt x="365957" y="625427"/>
                  <a:pt x="353303" y="617683"/>
                </a:cubicBezTo>
                <a:cubicBezTo>
                  <a:pt x="349998" y="615606"/>
                  <a:pt x="348959" y="611262"/>
                  <a:pt x="350942" y="607956"/>
                </a:cubicBezTo>
                <a:cubicBezTo>
                  <a:pt x="353019" y="604651"/>
                  <a:pt x="357363" y="603612"/>
                  <a:pt x="360669" y="605595"/>
                </a:cubicBezTo>
                <a:cubicBezTo>
                  <a:pt x="372285" y="612678"/>
                  <a:pt x="385978" y="618628"/>
                  <a:pt x="401371" y="623161"/>
                </a:cubicBezTo>
                <a:cubicBezTo>
                  <a:pt x="405149" y="624294"/>
                  <a:pt x="407321" y="628166"/>
                  <a:pt x="406188" y="631944"/>
                </a:cubicBezTo>
                <a:cubicBezTo>
                  <a:pt x="405433" y="634399"/>
                  <a:pt x="403355" y="636193"/>
                  <a:pt x="400994" y="636760"/>
                </a:cubicBezTo>
                <a:close/>
                <a:moveTo>
                  <a:pt x="697059" y="566876"/>
                </a:moveTo>
                <a:cubicBezTo>
                  <a:pt x="696775" y="566970"/>
                  <a:pt x="696492" y="566970"/>
                  <a:pt x="696115" y="567064"/>
                </a:cubicBezTo>
                <a:cubicBezTo>
                  <a:pt x="692242" y="567442"/>
                  <a:pt x="688748" y="564609"/>
                  <a:pt x="688370" y="560737"/>
                </a:cubicBezTo>
                <a:cubicBezTo>
                  <a:pt x="686859" y="545344"/>
                  <a:pt x="684970" y="529950"/>
                  <a:pt x="682893" y="514935"/>
                </a:cubicBezTo>
                <a:cubicBezTo>
                  <a:pt x="682326" y="511063"/>
                  <a:pt x="685065" y="507474"/>
                  <a:pt x="688937" y="506907"/>
                </a:cubicBezTo>
                <a:cubicBezTo>
                  <a:pt x="692808" y="506341"/>
                  <a:pt x="696397" y="509079"/>
                  <a:pt x="696964" y="512951"/>
                </a:cubicBezTo>
                <a:cubicBezTo>
                  <a:pt x="699136" y="528156"/>
                  <a:pt x="700930" y="543738"/>
                  <a:pt x="702536" y="559321"/>
                </a:cubicBezTo>
                <a:cubicBezTo>
                  <a:pt x="702819" y="562909"/>
                  <a:pt x="700458" y="566120"/>
                  <a:pt x="697059" y="566876"/>
                </a:cubicBezTo>
                <a:close/>
                <a:moveTo>
                  <a:pt x="306462" y="634682"/>
                </a:moveTo>
                <a:cubicBezTo>
                  <a:pt x="306178" y="634777"/>
                  <a:pt x="305894" y="634777"/>
                  <a:pt x="305516" y="634871"/>
                </a:cubicBezTo>
                <a:cubicBezTo>
                  <a:pt x="301645" y="635249"/>
                  <a:pt x="298151" y="632416"/>
                  <a:pt x="297773" y="628544"/>
                </a:cubicBezTo>
                <a:cubicBezTo>
                  <a:pt x="295978" y="610601"/>
                  <a:pt x="294562" y="594924"/>
                  <a:pt x="293524" y="582080"/>
                </a:cubicBezTo>
                <a:cubicBezTo>
                  <a:pt x="293240" y="578208"/>
                  <a:pt x="296167" y="574808"/>
                  <a:pt x="300039" y="574525"/>
                </a:cubicBezTo>
                <a:cubicBezTo>
                  <a:pt x="303912" y="574242"/>
                  <a:pt x="307311" y="577169"/>
                  <a:pt x="307595" y="581041"/>
                </a:cubicBezTo>
                <a:cubicBezTo>
                  <a:pt x="308539" y="593791"/>
                  <a:pt x="309956" y="609278"/>
                  <a:pt x="311750" y="627127"/>
                </a:cubicBezTo>
                <a:cubicBezTo>
                  <a:pt x="312222" y="630622"/>
                  <a:pt x="309861" y="633833"/>
                  <a:pt x="306462" y="634682"/>
                </a:cubicBezTo>
                <a:close/>
                <a:moveTo>
                  <a:pt x="247154" y="640821"/>
                </a:moveTo>
                <a:cubicBezTo>
                  <a:pt x="245643" y="641199"/>
                  <a:pt x="244037" y="641010"/>
                  <a:pt x="242621" y="640349"/>
                </a:cubicBezTo>
                <a:cubicBezTo>
                  <a:pt x="229965" y="634494"/>
                  <a:pt x="216083" y="627977"/>
                  <a:pt x="200690" y="619289"/>
                </a:cubicBezTo>
                <a:cubicBezTo>
                  <a:pt x="197290" y="617400"/>
                  <a:pt x="196062" y="613056"/>
                  <a:pt x="197952" y="609656"/>
                </a:cubicBezTo>
                <a:cubicBezTo>
                  <a:pt x="199840" y="606257"/>
                  <a:pt x="204184" y="605029"/>
                  <a:pt x="207584" y="606918"/>
                </a:cubicBezTo>
                <a:cubicBezTo>
                  <a:pt x="222600" y="615323"/>
                  <a:pt x="236104" y="621744"/>
                  <a:pt x="248476" y="627411"/>
                </a:cubicBezTo>
                <a:cubicBezTo>
                  <a:pt x="252065" y="629016"/>
                  <a:pt x="253575" y="633266"/>
                  <a:pt x="251970" y="636760"/>
                </a:cubicBezTo>
                <a:cubicBezTo>
                  <a:pt x="251026" y="639027"/>
                  <a:pt x="249137" y="640349"/>
                  <a:pt x="247154" y="640821"/>
                </a:cubicBezTo>
                <a:close/>
                <a:moveTo>
                  <a:pt x="324498" y="587558"/>
                </a:moveTo>
                <a:cubicBezTo>
                  <a:pt x="321855" y="588219"/>
                  <a:pt x="318927" y="587180"/>
                  <a:pt x="317133" y="584819"/>
                </a:cubicBezTo>
                <a:cubicBezTo>
                  <a:pt x="306933" y="570842"/>
                  <a:pt x="302211" y="557621"/>
                  <a:pt x="299379" y="549593"/>
                </a:cubicBezTo>
                <a:cubicBezTo>
                  <a:pt x="298528" y="547138"/>
                  <a:pt x="297773" y="545060"/>
                  <a:pt x="297112" y="543644"/>
                </a:cubicBezTo>
                <a:cubicBezTo>
                  <a:pt x="295034" y="540338"/>
                  <a:pt x="295790" y="535522"/>
                  <a:pt x="299095" y="533444"/>
                </a:cubicBezTo>
                <a:cubicBezTo>
                  <a:pt x="302400" y="531367"/>
                  <a:pt x="306556" y="531933"/>
                  <a:pt x="308633" y="535239"/>
                </a:cubicBezTo>
                <a:cubicBezTo>
                  <a:pt x="309010" y="535805"/>
                  <a:pt x="309389" y="536561"/>
                  <a:pt x="309861" y="537411"/>
                </a:cubicBezTo>
                <a:cubicBezTo>
                  <a:pt x="310711" y="539205"/>
                  <a:pt x="311655" y="541661"/>
                  <a:pt x="312788" y="544777"/>
                </a:cubicBezTo>
                <a:cubicBezTo>
                  <a:pt x="315527" y="552521"/>
                  <a:pt x="319682" y="564137"/>
                  <a:pt x="328654" y="576414"/>
                </a:cubicBezTo>
                <a:cubicBezTo>
                  <a:pt x="330921" y="579530"/>
                  <a:pt x="330259" y="583969"/>
                  <a:pt x="327143" y="586330"/>
                </a:cubicBezTo>
                <a:cubicBezTo>
                  <a:pt x="326199" y="586897"/>
                  <a:pt x="325349" y="587369"/>
                  <a:pt x="324498" y="587558"/>
                </a:cubicBezTo>
                <a:close/>
                <a:moveTo>
                  <a:pt x="684026" y="475082"/>
                </a:moveTo>
                <a:cubicBezTo>
                  <a:pt x="683932" y="475082"/>
                  <a:pt x="683837" y="475082"/>
                  <a:pt x="683743" y="475176"/>
                </a:cubicBezTo>
                <a:cubicBezTo>
                  <a:pt x="679870" y="475931"/>
                  <a:pt x="676187" y="473382"/>
                  <a:pt x="675432" y="469510"/>
                </a:cubicBezTo>
                <a:cubicBezTo>
                  <a:pt x="672882" y="456005"/>
                  <a:pt x="670049" y="442595"/>
                  <a:pt x="667027" y="429562"/>
                </a:cubicBezTo>
                <a:lnTo>
                  <a:pt x="665799" y="424462"/>
                </a:lnTo>
                <a:cubicBezTo>
                  <a:pt x="664855" y="420685"/>
                  <a:pt x="667216" y="416813"/>
                  <a:pt x="671088" y="415963"/>
                </a:cubicBezTo>
                <a:cubicBezTo>
                  <a:pt x="671088" y="415963"/>
                  <a:pt x="671088" y="415963"/>
                  <a:pt x="671088" y="415963"/>
                </a:cubicBezTo>
                <a:cubicBezTo>
                  <a:pt x="674866" y="415113"/>
                  <a:pt x="678643" y="417380"/>
                  <a:pt x="679588" y="421252"/>
                </a:cubicBezTo>
                <a:lnTo>
                  <a:pt x="680814" y="426446"/>
                </a:lnTo>
                <a:cubicBezTo>
                  <a:pt x="683932" y="439667"/>
                  <a:pt x="686764" y="453266"/>
                  <a:pt x="689314" y="466960"/>
                </a:cubicBezTo>
                <a:cubicBezTo>
                  <a:pt x="690070" y="470643"/>
                  <a:pt x="687709" y="474231"/>
                  <a:pt x="684026" y="475082"/>
                </a:cubicBezTo>
                <a:close/>
                <a:moveTo>
                  <a:pt x="166692" y="595207"/>
                </a:moveTo>
                <a:cubicBezTo>
                  <a:pt x="164804" y="595679"/>
                  <a:pt x="162631" y="595302"/>
                  <a:pt x="160932" y="594074"/>
                </a:cubicBezTo>
                <a:cubicBezTo>
                  <a:pt x="148560" y="585197"/>
                  <a:pt x="136189" y="575281"/>
                  <a:pt x="124195" y="564704"/>
                </a:cubicBezTo>
                <a:cubicBezTo>
                  <a:pt x="121267" y="562154"/>
                  <a:pt x="120984" y="557621"/>
                  <a:pt x="123628" y="554693"/>
                </a:cubicBezTo>
                <a:cubicBezTo>
                  <a:pt x="126178" y="551765"/>
                  <a:pt x="130711" y="551482"/>
                  <a:pt x="133639" y="554126"/>
                </a:cubicBezTo>
                <a:cubicBezTo>
                  <a:pt x="145255" y="564420"/>
                  <a:pt x="157248" y="573959"/>
                  <a:pt x="169242" y="582647"/>
                </a:cubicBezTo>
                <a:cubicBezTo>
                  <a:pt x="172453" y="584913"/>
                  <a:pt x="173115" y="589352"/>
                  <a:pt x="170847" y="592563"/>
                </a:cubicBezTo>
                <a:cubicBezTo>
                  <a:pt x="169714" y="593885"/>
                  <a:pt x="168298" y="594829"/>
                  <a:pt x="166692" y="595207"/>
                </a:cubicBezTo>
                <a:close/>
                <a:moveTo>
                  <a:pt x="97280" y="534011"/>
                </a:moveTo>
                <a:cubicBezTo>
                  <a:pt x="94919" y="534578"/>
                  <a:pt x="92275" y="533917"/>
                  <a:pt x="90481" y="531933"/>
                </a:cubicBezTo>
                <a:cubicBezTo>
                  <a:pt x="88213" y="529478"/>
                  <a:pt x="85947" y="527023"/>
                  <a:pt x="83586" y="524567"/>
                </a:cubicBezTo>
                <a:cubicBezTo>
                  <a:pt x="75182" y="515407"/>
                  <a:pt x="67248" y="505679"/>
                  <a:pt x="60071" y="495763"/>
                </a:cubicBezTo>
                <a:cubicBezTo>
                  <a:pt x="57804" y="492553"/>
                  <a:pt x="58466" y="488208"/>
                  <a:pt x="61677" y="485847"/>
                </a:cubicBezTo>
                <a:cubicBezTo>
                  <a:pt x="64887" y="483581"/>
                  <a:pt x="69326" y="484242"/>
                  <a:pt x="71593" y="487453"/>
                </a:cubicBezTo>
                <a:cubicBezTo>
                  <a:pt x="78487" y="496897"/>
                  <a:pt x="86041" y="506152"/>
                  <a:pt x="94070" y="515029"/>
                </a:cubicBezTo>
                <a:cubicBezTo>
                  <a:pt x="96336" y="517484"/>
                  <a:pt x="98602" y="519940"/>
                  <a:pt x="100774" y="522301"/>
                </a:cubicBezTo>
                <a:cubicBezTo>
                  <a:pt x="103419" y="525134"/>
                  <a:pt x="103324" y="529667"/>
                  <a:pt x="100491" y="532311"/>
                </a:cubicBezTo>
                <a:cubicBezTo>
                  <a:pt x="99547" y="533161"/>
                  <a:pt x="98413" y="533728"/>
                  <a:pt x="97280" y="534011"/>
                </a:cubicBezTo>
                <a:close/>
                <a:moveTo>
                  <a:pt x="662305" y="384987"/>
                </a:moveTo>
                <a:cubicBezTo>
                  <a:pt x="658716" y="385837"/>
                  <a:pt x="655033" y="383760"/>
                  <a:pt x="653900" y="380171"/>
                </a:cubicBezTo>
                <a:cubicBezTo>
                  <a:pt x="649461" y="365250"/>
                  <a:pt x="644550" y="350612"/>
                  <a:pt x="639357" y="336635"/>
                </a:cubicBezTo>
                <a:cubicBezTo>
                  <a:pt x="638035" y="332952"/>
                  <a:pt x="639923" y="328891"/>
                  <a:pt x="643512" y="327569"/>
                </a:cubicBezTo>
                <a:cubicBezTo>
                  <a:pt x="647195" y="326058"/>
                  <a:pt x="651256" y="328135"/>
                  <a:pt x="652577" y="331724"/>
                </a:cubicBezTo>
                <a:cubicBezTo>
                  <a:pt x="657867" y="345984"/>
                  <a:pt x="662872" y="361000"/>
                  <a:pt x="667405" y="376110"/>
                </a:cubicBezTo>
                <a:cubicBezTo>
                  <a:pt x="668538" y="379888"/>
                  <a:pt x="666366" y="383760"/>
                  <a:pt x="662683" y="384893"/>
                </a:cubicBezTo>
                <a:cubicBezTo>
                  <a:pt x="662588" y="384893"/>
                  <a:pt x="662399" y="384893"/>
                  <a:pt x="662305" y="384987"/>
                </a:cubicBezTo>
                <a:close/>
                <a:moveTo>
                  <a:pt x="43262" y="459027"/>
                </a:moveTo>
                <a:cubicBezTo>
                  <a:pt x="40144" y="459782"/>
                  <a:pt x="36839" y="458366"/>
                  <a:pt x="35328" y="455344"/>
                </a:cubicBezTo>
                <a:cubicBezTo>
                  <a:pt x="28151" y="441367"/>
                  <a:pt x="21919" y="426635"/>
                  <a:pt x="16913" y="411713"/>
                </a:cubicBezTo>
                <a:cubicBezTo>
                  <a:pt x="15685" y="408030"/>
                  <a:pt x="17668" y="403969"/>
                  <a:pt x="21351" y="402742"/>
                </a:cubicBezTo>
                <a:cubicBezTo>
                  <a:pt x="25129" y="401608"/>
                  <a:pt x="29096" y="403497"/>
                  <a:pt x="30324" y="407180"/>
                </a:cubicBezTo>
                <a:cubicBezTo>
                  <a:pt x="35139" y="421535"/>
                  <a:pt x="41089" y="435512"/>
                  <a:pt x="47889" y="448828"/>
                </a:cubicBezTo>
                <a:cubicBezTo>
                  <a:pt x="49683" y="452322"/>
                  <a:pt x="48266" y="456572"/>
                  <a:pt x="44866" y="458366"/>
                </a:cubicBezTo>
                <a:cubicBezTo>
                  <a:pt x="44300" y="458744"/>
                  <a:pt x="43733" y="458932"/>
                  <a:pt x="43262" y="459027"/>
                </a:cubicBezTo>
                <a:close/>
                <a:moveTo>
                  <a:pt x="630101" y="298104"/>
                </a:moveTo>
                <a:cubicBezTo>
                  <a:pt x="626890" y="298859"/>
                  <a:pt x="623491" y="297254"/>
                  <a:pt x="622074" y="294137"/>
                </a:cubicBezTo>
                <a:cubicBezTo>
                  <a:pt x="615747" y="280066"/>
                  <a:pt x="608852" y="266278"/>
                  <a:pt x="601676" y="253151"/>
                </a:cubicBezTo>
                <a:cubicBezTo>
                  <a:pt x="599787" y="249751"/>
                  <a:pt x="601014" y="245407"/>
                  <a:pt x="604509" y="243518"/>
                </a:cubicBezTo>
                <a:cubicBezTo>
                  <a:pt x="607908" y="241630"/>
                  <a:pt x="612253" y="242857"/>
                  <a:pt x="614142" y="246352"/>
                </a:cubicBezTo>
                <a:cubicBezTo>
                  <a:pt x="621508" y="259762"/>
                  <a:pt x="628496" y="273928"/>
                  <a:pt x="635012" y="288377"/>
                </a:cubicBezTo>
                <a:cubicBezTo>
                  <a:pt x="636618" y="291965"/>
                  <a:pt x="635012" y="296121"/>
                  <a:pt x="631423" y="297726"/>
                </a:cubicBezTo>
                <a:cubicBezTo>
                  <a:pt x="630952" y="297821"/>
                  <a:pt x="630479" y="297915"/>
                  <a:pt x="630101" y="298104"/>
                </a:cubicBezTo>
                <a:close/>
                <a:moveTo>
                  <a:pt x="13702" y="371482"/>
                </a:moveTo>
                <a:cubicBezTo>
                  <a:pt x="13608" y="371482"/>
                  <a:pt x="13419" y="371577"/>
                  <a:pt x="13324" y="371577"/>
                </a:cubicBezTo>
                <a:cubicBezTo>
                  <a:pt x="9452" y="372238"/>
                  <a:pt x="5769" y="369688"/>
                  <a:pt x="5108" y="365911"/>
                </a:cubicBezTo>
                <a:cubicBezTo>
                  <a:pt x="2369" y="350517"/>
                  <a:pt x="575" y="334746"/>
                  <a:pt x="8" y="318880"/>
                </a:cubicBezTo>
                <a:cubicBezTo>
                  <a:pt x="-181" y="315008"/>
                  <a:pt x="2936" y="311609"/>
                  <a:pt x="6807" y="311514"/>
                </a:cubicBezTo>
                <a:cubicBezTo>
                  <a:pt x="10680" y="311325"/>
                  <a:pt x="13985" y="314442"/>
                  <a:pt x="14174" y="318314"/>
                </a:cubicBezTo>
                <a:cubicBezTo>
                  <a:pt x="14741" y="333518"/>
                  <a:pt x="16440" y="348723"/>
                  <a:pt x="19085" y="363361"/>
                </a:cubicBezTo>
                <a:cubicBezTo>
                  <a:pt x="19745" y="367044"/>
                  <a:pt x="17385" y="370633"/>
                  <a:pt x="13702" y="371482"/>
                </a:cubicBezTo>
                <a:close/>
                <a:moveTo>
                  <a:pt x="585526" y="216887"/>
                </a:moveTo>
                <a:cubicBezTo>
                  <a:pt x="582694" y="217548"/>
                  <a:pt x="579671" y="216415"/>
                  <a:pt x="577972" y="213865"/>
                </a:cubicBezTo>
                <a:cubicBezTo>
                  <a:pt x="569472" y="201116"/>
                  <a:pt x="560405" y="188744"/>
                  <a:pt x="550962" y="177128"/>
                </a:cubicBezTo>
                <a:cubicBezTo>
                  <a:pt x="548507" y="174106"/>
                  <a:pt x="548979" y="169668"/>
                  <a:pt x="552001" y="167118"/>
                </a:cubicBezTo>
                <a:cubicBezTo>
                  <a:pt x="555023" y="164662"/>
                  <a:pt x="559461" y="165135"/>
                  <a:pt x="562011" y="168157"/>
                </a:cubicBezTo>
                <a:cubicBezTo>
                  <a:pt x="571739" y="180150"/>
                  <a:pt x="581088" y="192805"/>
                  <a:pt x="589871" y="206026"/>
                </a:cubicBezTo>
                <a:cubicBezTo>
                  <a:pt x="592043" y="209332"/>
                  <a:pt x="591192" y="213676"/>
                  <a:pt x="587887" y="215848"/>
                </a:cubicBezTo>
                <a:cubicBezTo>
                  <a:pt x="587132" y="216320"/>
                  <a:pt x="586283" y="216698"/>
                  <a:pt x="585526" y="216887"/>
                </a:cubicBezTo>
                <a:close/>
                <a:moveTo>
                  <a:pt x="10114" y="279122"/>
                </a:moveTo>
                <a:cubicBezTo>
                  <a:pt x="9357" y="279311"/>
                  <a:pt x="8602" y="279311"/>
                  <a:pt x="7753" y="279216"/>
                </a:cubicBezTo>
                <a:cubicBezTo>
                  <a:pt x="3880" y="278838"/>
                  <a:pt x="1047" y="275344"/>
                  <a:pt x="1425" y="271472"/>
                </a:cubicBezTo>
                <a:cubicBezTo>
                  <a:pt x="2464" y="260990"/>
                  <a:pt x="6336" y="232280"/>
                  <a:pt x="11529" y="223403"/>
                </a:cubicBezTo>
                <a:lnTo>
                  <a:pt x="11436" y="223309"/>
                </a:lnTo>
                <a:lnTo>
                  <a:pt x="21446" y="205932"/>
                </a:lnTo>
                <a:cubicBezTo>
                  <a:pt x="23429" y="202532"/>
                  <a:pt x="27774" y="201399"/>
                  <a:pt x="31079" y="203288"/>
                </a:cubicBezTo>
                <a:cubicBezTo>
                  <a:pt x="34478" y="205271"/>
                  <a:pt x="35612" y="209615"/>
                  <a:pt x="33723" y="212920"/>
                </a:cubicBezTo>
                <a:lnTo>
                  <a:pt x="23429" y="230864"/>
                </a:lnTo>
                <a:cubicBezTo>
                  <a:pt x="22106" y="234169"/>
                  <a:pt x="17857" y="249374"/>
                  <a:pt x="15591" y="272794"/>
                </a:cubicBezTo>
                <a:cubicBezTo>
                  <a:pt x="15213" y="276005"/>
                  <a:pt x="12946" y="278461"/>
                  <a:pt x="10114" y="279122"/>
                </a:cubicBezTo>
                <a:close/>
                <a:moveTo>
                  <a:pt x="527070" y="145114"/>
                </a:moveTo>
                <a:cubicBezTo>
                  <a:pt x="524803" y="145680"/>
                  <a:pt x="522253" y="145019"/>
                  <a:pt x="520458" y="143225"/>
                </a:cubicBezTo>
                <a:cubicBezTo>
                  <a:pt x="509692" y="132459"/>
                  <a:pt x="498265" y="122165"/>
                  <a:pt x="486555" y="112816"/>
                </a:cubicBezTo>
                <a:cubicBezTo>
                  <a:pt x="483534" y="110360"/>
                  <a:pt x="483061" y="105922"/>
                  <a:pt x="485516" y="102900"/>
                </a:cubicBezTo>
                <a:cubicBezTo>
                  <a:pt x="487972" y="99878"/>
                  <a:pt x="492410" y="99405"/>
                  <a:pt x="495433" y="101861"/>
                </a:cubicBezTo>
                <a:cubicBezTo>
                  <a:pt x="507520" y="111588"/>
                  <a:pt x="519325" y="122165"/>
                  <a:pt x="530469" y="133309"/>
                </a:cubicBezTo>
                <a:cubicBezTo>
                  <a:pt x="533208" y="136047"/>
                  <a:pt x="533208" y="140581"/>
                  <a:pt x="530469" y="143319"/>
                </a:cubicBezTo>
                <a:cubicBezTo>
                  <a:pt x="529525" y="144264"/>
                  <a:pt x="528297" y="144830"/>
                  <a:pt x="527070" y="145114"/>
                </a:cubicBezTo>
                <a:close/>
                <a:moveTo>
                  <a:pt x="455013" y="87128"/>
                </a:moveTo>
                <a:cubicBezTo>
                  <a:pt x="453218" y="87506"/>
                  <a:pt x="451235" y="87317"/>
                  <a:pt x="449629" y="86184"/>
                </a:cubicBezTo>
                <a:cubicBezTo>
                  <a:pt x="436975" y="78062"/>
                  <a:pt x="423564" y="70602"/>
                  <a:pt x="409966" y="63802"/>
                </a:cubicBezTo>
                <a:cubicBezTo>
                  <a:pt x="406472" y="62102"/>
                  <a:pt x="405055" y="57852"/>
                  <a:pt x="406755" y="54358"/>
                </a:cubicBezTo>
                <a:cubicBezTo>
                  <a:pt x="408454" y="50864"/>
                  <a:pt x="412705" y="49447"/>
                  <a:pt x="416199" y="51147"/>
                </a:cubicBezTo>
                <a:cubicBezTo>
                  <a:pt x="430270" y="58136"/>
                  <a:pt x="444152" y="65880"/>
                  <a:pt x="457185" y="74190"/>
                </a:cubicBezTo>
                <a:cubicBezTo>
                  <a:pt x="460490" y="76268"/>
                  <a:pt x="461434" y="80707"/>
                  <a:pt x="459357" y="84012"/>
                </a:cubicBezTo>
                <a:cubicBezTo>
                  <a:pt x="458318" y="85712"/>
                  <a:pt x="456712" y="86751"/>
                  <a:pt x="455013" y="87128"/>
                </a:cubicBezTo>
                <a:close/>
                <a:moveTo>
                  <a:pt x="52327" y="176184"/>
                </a:moveTo>
                <a:cubicBezTo>
                  <a:pt x="50627" y="176562"/>
                  <a:pt x="48833" y="176373"/>
                  <a:pt x="47133" y="175428"/>
                </a:cubicBezTo>
                <a:cubicBezTo>
                  <a:pt x="43733" y="173445"/>
                  <a:pt x="42600" y="169101"/>
                  <a:pt x="44489" y="165796"/>
                </a:cubicBezTo>
                <a:lnTo>
                  <a:pt x="67626" y="125659"/>
                </a:lnTo>
                <a:cubicBezTo>
                  <a:pt x="69609" y="122259"/>
                  <a:pt x="73954" y="121126"/>
                  <a:pt x="77259" y="123015"/>
                </a:cubicBezTo>
                <a:cubicBezTo>
                  <a:pt x="80659" y="124998"/>
                  <a:pt x="81792" y="129342"/>
                  <a:pt x="79904" y="132648"/>
                </a:cubicBezTo>
                <a:lnTo>
                  <a:pt x="56766" y="172878"/>
                </a:lnTo>
                <a:cubicBezTo>
                  <a:pt x="55822" y="174578"/>
                  <a:pt x="54121" y="175806"/>
                  <a:pt x="52327" y="176184"/>
                </a:cubicBezTo>
                <a:close/>
                <a:moveTo>
                  <a:pt x="372096" y="46142"/>
                </a:moveTo>
                <a:cubicBezTo>
                  <a:pt x="370774" y="46425"/>
                  <a:pt x="369357" y="46425"/>
                  <a:pt x="368034" y="45859"/>
                </a:cubicBezTo>
                <a:cubicBezTo>
                  <a:pt x="354058" y="40665"/>
                  <a:pt x="339420" y="36037"/>
                  <a:pt x="324498" y="32165"/>
                </a:cubicBezTo>
                <a:cubicBezTo>
                  <a:pt x="320722" y="31126"/>
                  <a:pt x="318454" y="27254"/>
                  <a:pt x="319494" y="23477"/>
                </a:cubicBezTo>
                <a:cubicBezTo>
                  <a:pt x="320533" y="19699"/>
                  <a:pt x="324404" y="17433"/>
                  <a:pt x="328182" y="18472"/>
                </a:cubicBezTo>
                <a:cubicBezTo>
                  <a:pt x="343575" y="22533"/>
                  <a:pt x="358591" y="27254"/>
                  <a:pt x="372945" y="32637"/>
                </a:cubicBezTo>
                <a:cubicBezTo>
                  <a:pt x="376629" y="33960"/>
                  <a:pt x="378518" y="38115"/>
                  <a:pt x="377101" y="41703"/>
                </a:cubicBezTo>
                <a:cubicBezTo>
                  <a:pt x="376251" y="44064"/>
                  <a:pt x="374362" y="45670"/>
                  <a:pt x="372096" y="46142"/>
                </a:cubicBezTo>
                <a:close/>
                <a:moveTo>
                  <a:pt x="98508" y="95817"/>
                </a:moveTo>
                <a:cubicBezTo>
                  <a:pt x="96808" y="96195"/>
                  <a:pt x="95014" y="96006"/>
                  <a:pt x="93313" y="95061"/>
                </a:cubicBezTo>
                <a:cubicBezTo>
                  <a:pt x="89914" y="93078"/>
                  <a:pt x="88781" y="88734"/>
                  <a:pt x="90669" y="85429"/>
                </a:cubicBezTo>
                <a:lnTo>
                  <a:pt x="113807" y="45198"/>
                </a:lnTo>
                <a:cubicBezTo>
                  <a:pt x="115790" y="41798"/>
                  <a:pt x="120134" y="40665"/>
                  <a:pt x="123440" y="42553"/>
                </a:cubicBezTo>
                <a:cubicBezTo>
                  <a:pt x="126839" y="44537"/>
                  <a:pt x="127973" y="48881"/>
                  <a:pt x="126083" y="52186"/>
                </a:cubicBezTo>
                <a:lnTo>
                  <a:pt x="102946" y="92417"/>
                </a:lnTo>
                <a:cubicBezTo>
                  <a:pt x="102002" y="94211"/>
                  <a:pt x="100396" y="95345"/>
                  <a:pt x="98508" y="95817"/>
                </a:cubicBezTo>
                <a:close/>
                <a:moveTo>
                  <a:pt x="282663" y="22533"/>
                </a:moveTo>
                <a:cubicBezTo>
                  <a:pt x="281812" y="22721"/>
                  <a:pt x="280773" y="22816"/>
                  <a:pt x="279829" y="22627"/>
                </a:cubicBezTo>
                <a:cubicBezTo>
                  <a:pt x="265192" y="20077"/>
                  <a:pt x="249893" y="18094"/>
                  <a:pt x="234500" y="16677"/>
                </a:cubicBezTo>
                <a:cubicBezTo>
                  <a:pt x="230627" y="16300"/>
                  <a:pt x="227699" y="12900"/>
                  <a:pt x="228077" y="8933"/>
                </a:cubicBezTo>
                <a:cubicBezTo>
                  <a:pt x="228455" y="5061"/>
                  <a:pt x="231855" y="2134"/>
                  <a:pt x="235821" y="2512"/>
                </a:cubicBezTo>
                <a:cubicBezTo>
                  <a:pt x="251687" y="3928"/>
                  <a:pt x="267269" y="6006"/>
                  <a:pt x="282285" y="8556"/>
                </a:cubicBezTo>
                <a:cubicBezTo>
                  <a:pt x="286157" y="9217"/>
                  <a:pt x="288707" y="12900"/>
                  <a:pt x="288045" y="16772"/>
                </a:cubicBezTo>
                <a:cubicBezTo>
                  <a:pt x="287574" y="19699"/>
                  <a:pt x="285401" y="21871"/>
                  <a:pt x="282663" y="22533"/>
                </a:cubicBezTo>
                <a:close/>
                <a:moveTo>
                  <a:pt x="190585" y="14033"/>
                </a:moveTo>
                <a:cubicBezTo>
                  <a:pt x="190018" y="14127"/>
                  <a:pt x="189452" y="14222"/>
                  <a:pt x="188790" y="14222"/>
                </a:cubicBezTo>
                <a:cubicBezTo>
                  <a:pt x="175192" y="13939"/>
                  <a:pt x="161121" y="14033"/>
                  <a:pt x="146955" y="14600"/>
                </a:cubicBezTo>
                <a:cubicBezTo>
                  <a:pt x="144783" y="15922"/>
                  <a:pt x="141949" y="16111"/>
                  <a:pt x="139588" y="14789"/>
                </a:cubicBezTo>
                <a:cubicBezTo>
                  <a:pt x="136189" y="12805"/>
                  <a:pt x="135056" y="8461"/>
                  <a:pt x="136944" y="5156"/>
                </a:cubicBezTo>
                <a:lnTo>
                  <a:pt x="139494" y="812"/>
                </a:lnTo>
                <a:lnTo>
                  <a:pt x="143366" y="623"/>
                </a:lnTo>
                <a:cubicBezTo>
                  <a:pt x="158854" y="-38"/>
                  <a:pt x="174153" y="-133"/>
                  <a:pt x="188980" y="151"/>
                </a:cubicBezTo>
                <a:cubicBezTo>
                  <a:pt x="192852" y="245"/>
                  <a:pt x="195968" y="3456"/>
                  <a:pt x="195873" y="7422"/>
                </a:cubicBezTo>
                <a:cubicBezTo>
                  <a:pt x="195968" y="10539"/>
                  <a:pt x="193607" y="13278"/>
                  <a:pt x="190585" y="14033"/>
                </a:cubicBezTo>
                <a:close/>
              </a:path>
            </a:pathLst>
          </a:custGeom>
          <a:solidFill>
            <a:srgbClr val="BDD0FB"/>
          </a:solidFill>
          <a:ln w="9444" cap="flat">
            <a:noFill/>
            <a:prstDash val="solid"/>
            <a:miter/>
          </a:ln>
        </p:spPr>
        <p:txBody>
          <a:bodyPr rtlCol="0" anchor="ctr"/>
          <a:lstStyle/>
          <a:p>
            <a:endParaRPr lang="zh-CN" altLang="en-US" sz="1800"/>
          </a:p>
        </p:txBody>
      </p:sp>
      <p:sp>
        <p:nvSpPr>
          <p:cNvPr id="856" name="任意多边形: 形状 855"/>
          <p:cNvSpPr/>
          <p:nvPr userDrawn="1">
            <p:custDataLst>
              <p:tags r:id="rId11"/>
            </p:custDataLst>
          </p:nvPr>
        </p:nvSpPr>
        <p:spPr>
          <a:xfrm rot="16557530">
            <a:off x="11857990" y="222250"/>
            <a:ext cx="200025" cy="187325"/>
          </a:xfrm>
          <a:custGeom>
            <a:avLst/>
            <a:gdLst>
              <a:gd name="connsiteX0" fmla="*/ 4504 w 448175"/>
              <a:gd name="connsiteY0" fmla="*/ 58552 h 419401"/>
              <a:gd name="connsiteX1" fmla="*/ 111597 w 448175"/>
              <a:gd name="connsiteY1" fmla="*/ 304375 h 419401"/>
              <a:gd name="connsiteX2" fmla="*/ 448175 w 448175"/>
              <a:gd name="connsiteY2" fmla="*/ 419401 h 419401"/>
              <a:gd name="connsiteX3" fmla="*/ 47285 w 448175"/>
              <a:gd name="connsiteY3" fmla="*/ 0 h 419401"/>
              <a:gd name="connsiteX4" fmla="*/ 4504 w 448175"/>
              <a:gd name="connsiteY4" fmla="*/ 58552 h 419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175" h="419401">
                <a:moveTo>
                  <a:pt x="4504" y="58552"/>
                </a:moveTo>
                <a:cubicBezTo>
                  <a:pt x="4504" y="58552"/>
                  <a:pt x="-33555" y="260461"/>
                  <a:pt x="111597" y="304375"/>
                </a:cubicBezTo>
                <a:cubicBezTo>
                  <a:pt x="256843" y="348289"/>
                  <a:pt x="414178" y="356600"/>
                  <a:pt x="448175" y="419401"/>
                </a:cubicBezTo>
                <a:cubicBezTo>
                  <a:pt x="448175" y="419401"/>
                  <a:pt x="446380" y="17660"/>
                  <a:pt x="47285" y="0"/>
                </a:cubicBezTo>
                <a:lnTo>
                  <a:pt x="4504" y="58552"/>
                </a:ln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857" name="任意多边形: 形状 856"/>
          <p:cNvSpPr/>
          <p:nvPr userDrawn="1">
            <p:custDataLst>
              <p:tags r:id="rId12"/>
            </p:custDataLst>
          </p:nvPr>
        </p:nvSpPr>
        <p:spPr>
          <a:xfrm rot="16557530">
            <a:off x="11861800" y="410210"/>
            <a:ext cx="212725" cy="250825"/>
          </a:xfrm>
          <a:custGeom>
            <a:avLst/>
            <a:gdLst>
              <a:gd name="connsiteX0" fmla="*/ 76837 w 476027"/>
              <a:gd name="connsiteY0" fmla="*/ 0 h 561303"/>
              <a:gd name="connsiteX1" fmla="*/ 7047 w 476027"/>
              <a:gd name="connsiteY1" fmla="*/ 231469 h 561303"/>
              <a:gd name="connsiteX2" fmla="*/ 460257 w 476027"/>
              <a:gd name="connsiteY2" fmla="*/ 560681 h 561303"/>
              <a:gd name="connsiteX3" fmla="*/ 465357 w 476027"/>
              <a:gd name="connsiteY3" fmla="*/ 559737 h 561303"/>
              <a:gd name="connsiteX4" fmla="*/ 473951 w 476027"/>
              <a:gd name="connsiteY4" fmla="*/ 513651 h 561303"/>
              <a:gd name="connsiteX5" fmla="*/ 338998 w 476027"/>
              <a:gd name="connsiteY5" fmla="*/ 146757 h 561303"/>
              <a:gd name="connsiteX6" fmla="*/ 76837 w 476027"/>
              <a:gd name="connsiteY6" fmla="*/ 0 h 56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027" h="561303">
                <a:moveTo>
                  <a:pt x="76837" y="0"/>
                </a:moveTo>
                <a:cubicBezTo>
                  <a:pt x="76837" y="0"/>
                  <a:pt x="-27611" y="172539"/>
                  <a:pt x="7047" y="231469"/>
                </a:cubicBezTo>
                <a:cubicBezTo>
                  <a:pt x="40006" y="287471"/>
                  <a:pt x="422954" y="536505"/>
                  <a:pt x="460257" y="560681"/>
                </a:cubicBezTo>
                <a:cubicBezTo>
                  <a:pt x="461957" y="561814"/>
                  <a:pt x="464129" y="561342"/>
                  <a:pt x="465357" y="559737"/>
                </a:cubicBezTo>
                <a:cubicBezTo>
                  <a:pt x="475368" y="546610"/>
                  <a:pt x="478578" y="529516"/>
                  <a:pt x="473951" y="513651"/>
                </a:cubicBezTo>
                <a:cubicBezTo>
                  <a:pt x="451380" y="437061"/>
                  <a:pt x="382063" y="208992"/>
                  <a:pt x="338998" y="146757"/>
                </a:cubicBezTo>
                <a:cubicBezTo>
                  <a:pt x="286963" y="71679"/>
                  <a:pt x="76837" y="0"/>
                  <a:pt x="76837" y="0"/>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858" name="任意多边形: 形状 857"/>
          <p:cNvSpPr/>
          <p:nvPr userDrawn="1">
            <p:custDataLst>
              <p:tags r:id="rId13"/>
            </p:custDataLst>
          </p:nvPr>
        </p:nvSpPr>
        <p:spPr>
          <a:xfrm rot="16557530">
            <a:off x="11880215" y="470535"/>
            <a:ext cx="144145" cy="177800"/>
          </a:xfrm>
          <a:custGeom>
            <a:avLst/>
            <a:gdLst>
              <a:gd name="connsiteX0" fmla="*/ 319875 w 323394"/>
              <a:gd name="connsiteY0" fmla="*/ 397344 h 397468"/>
              <a:gd name="connsiteX1" fmla="*/ 316191 w 323394"/>
              <a:gd name="connsiteY1" fmla="*/ 396683 h 397468"/>
              <a:gd name="connsiteX2" fmla="*/ 19844 w 323394"/>
              <a:gd name="connsiteY2" fmla="*/ 191562 h 397468"/>
              <a:gd name="connsiteX3" fmla="*/ 1145 w 323394"/>
              <a:gd name="connsiteY3" fmla="*/ 142077 h 397468"/>
              <a:gd name="connsiteX4" fmla="*/ 46380 w 323394"/>
              <a:gd name="connsiteY4" fmla="*/ 2685 h 397468"/>
              <a:gd name="connsiteX5" fmla="*/ 52519 w 323394"/>
              <a:gd name="connsiteY5" fmla="*/ 419 h 397468"/>
              <a:gd name="connsiteX6" fmla="*/ 54785 w 323394"/>
              <a:gd name="connsiteY6" fmla="*/ 6557 h 397468"/>
              <a:gd name="connsiteX7" fmla="*/ 10211 w 323394"/>
              <a:gd name="connsiteY7" fmla="*/ 144060 h 397468"/>
              <a:gd name="connsiteX8" fmla="*/ 25321 w 323394"/>
              <a:gd name="connsiteY8" fmla="*/ 184007 h 397468"/>
              <a:gd name="connsiteX9" fmla="*/ 321385 w 323394"/>
              <a:gd name="connsiteY9" fmla="*/ 388939 h 397468"/>
              <a:gd name="connsiteX10" fmla="*/ 322613 w 323394"/>
              <a:gd name="connsiteY10" fmla="*/ 395360 h 397468"/>
              <a:gd name="connsiteX11" fmla="*/ 319875 w 323394"/>
              <a:gd name="connsiteY11" fmla="*/ 397344 h 39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394" h="397468">
                <a:moveTo>
                  <a:pt x="319875" y="397344"/>
                </a:moveTo>
                <a:cubicBezTo>
                  <a:pt x="318647" y="397627"/>
                  <a:pt x="317325" y="397438"/>
                  <a:pt x="316191" y="396683"/>
                </a:cubicBezTo>
                <a:cubicBezTo>
                  <a:pt x="314113" y="395266"/>
                  <a:pt x="106727" y="255308"/>
                  <a:pt x="19844" y="191562"/>
                </a:cubicBezTo>
                <a:cubicBezTo>
                  <a:pt x="4356" y="180230"/>
                  <a:pt x="-3011" y="160775"/>
                  <a:pt x="1145" y="142077"/>
                </a:cubicBezTo>
                <a:cubicBezTo>
                  <a:pt x="9078" y="106096"/>
                  <a:pt x="23338" y="52643"/>
                  <a:pt x="46380" y="2685"/>
                </a:cubicBezTo>
                <a:cubicBezTo>
                  <a:pt x="47419" y="325"/>
                  <a:pt x="50158" y="-620"/>
                  <a:pt x="52519" y="419"/>
                </a:cubicBezTo>
                <a:cubicBezTo>
                  <a:pt x="54880" y="1458"/>
                  <a:pt x="55824" y="4291"/>
                  <a:pt x="54785" y="6557"/>
                </a:cubicBezTo>
                <a:cubicBezTo>
                  <a:pt x="30892" y="58310"/>
                  <a:pt x="16632" y="114878"/>
                  <a:pt x="10211" y="144060"/>
                </a:cubicBezTo>
                <a:cubicBezTo>
                  <a:pt x="6906" y="159170"/>
                  <a:pt x="12855" y="174847"/>
                  <a:pt x="25321" y="184007"/>
                </a:cubicBezTo>
                <a:cubicBezTo>
                  <a:pt x="112110" y="247659"/>
                  <a:pt x="319307" y="387522"/>
                  <a:pt x="321385" y="388939"/>
                </a:cubicBezTo>
                <a:cubicBezTo>
                  <a:pt x="323463" y="390355"/>
                  <a:pt x="324029" y="393283"/>
                  <a:pt x="322613" y="395360"/>
                </a:cubicBezTo>
                <a:cubicBezTo>
                  <a:pt x="321952" y="396399"/>
                  <a:pt x="321008" y="397060"/>
                  <a:pt x="319875" y="397344"/>
                </a:cubicBezTo>
                <a:close/>
              </a:path>
            </a:pathLst>
          </a:custGeom>
          <a:solidFill>
            <a:srgbClr val="FFFFFF">
              <a:alpha val="61000"/>
            </a:srgbClr>
          </a:solidFill>
          <a:ln w="9444" cap="flat">
            <a:noFill/>
            <a:prstDash val="solid"/>
            <a:miter/>
          </a:ln>
        </p:spPr>
        <p:txBody>
          <a:bodyPr rtlCol="0" anchor="ctr"/>
          <a:lstStyle/>
          <a:p>
            <a:endParaRPr lang="zh-CN" altLang="en-US" sz="1800"/>
          </a:p>
        </p:txBody>
      </p:sp>
      <p:sp>
        <p:nvSpPr>
          <p:cNvPr id="859" name="任意多边形: 形状 858"/>
          <p:cNvSpPr/>
          <p:nvPr userDrawn="1">
            <p:custDataLst>
              <p:tags r:id="rId14"/>
            </p:custDataLst>
          </p:nvPr>
        </p:nvSpPr>
        <p:spPr>
          <a:xfrm rot="16557530">
            <a:off x="11581765" y="226695"/>
            <a:ext cx="287020" cy="168910"/>
          </a:xfrm>
          <a:custGeom>
            <a:avLst/>
            <a:gdLst>
              <a:gd name="connsiteX0" fmla="*/ 0 w 642570"/>
              <a:gd name="connsiteY0" fmla="*/ 129335 h 378477"/>
              <a:gd name="connsiteX1" fmla="*/ 205215 w 642570"/>
              <a:gd name="connsiteY1" fmla="*/ 1560 h 378477"/>
              <a:gd name="connsiteX2" fmla="*/ 641332 w 642570"/>
              <a:gd name="connsiteY2" fmla="*/ 353060 h 378477"/>
              <a:gd name="connsiteX3" fmla="*/ 641803 w 642570"/>
              <a:gd name="connsiteY3" fmla="*/ 358160 h 378477"/>
              <a:gd name="connsiteX4" fmla="*/ 599589 w 642570"/>
              <a:gd name="connsiteY4" fmla="*/ 378464 h 378477"/>
              <a:gd name="connsiteX5" fmla="*/ 210220 w 642570"/>
              <a:gd name="connsiteY5" fmla="*/ 343994 h 378477"/>
              <a:gd name="connsiteX6" fmla="*/ 0 w 642570"/>
              <a:gd name="connsiteY6" fmla="*/ 129335 h 378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2570" h="378477">
                <a:moveTo>
                  <a:pt x="0" y="129335"/>
                </a:moveTo>
                <a:cubicBezTo>
                  <a:pt x="0" y="129335"/>
                  <a:pt x="139297" y="-16572"/>
                  <a:pt x="205215" y="1560"/>
                </a:cubicBezTo>
                <a:cubicBezTo>
                  <a:pt x="267922" y="18748"/>
                  <a:pt x="608278" y="323406"/>
                  <a:pt x="641332" y="353060"/>
                </a:cubicBezTo>
                <a:cubicBezTo>
                  <a:pt x="642842" y="354382"/>
                  <a:pt x="642936" y="356649"/>
                  <a:pt x="641803" y="358160"/>
                </a:cubicBezTo>
                <a:cubicBezTo>
                  <a:pt x="631793" y="371287"/>
                  <a:pt x="616116" y="378842"/>
                  <a:pt x="599589" y="378464"/>
                </a:cubicBezTo>
                <a:cubicBezTo>
                  <a:pt x="519789" y="376670"/>
                  <a:pt x="281520" y="369303"/>
                  <a:pt x="210220" y="343994"/>
                </a:cubicBezTo>
                <a:cubicBezTo>
                  <a:pt x="124092" y="313396"/>
                  <a:pt x="0" y="129335"/>
                  <a:pt x="0" y="129335"/>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sp>
        <p:nvSpPr>
          <p:cNvPr id="860" name="任意多边形: 形状 859"/>
          <p:cNvSpPr/>
          <p:nvPr userDrawn="1">
            <p:custDataLst>
              <p:tags r:id="rId15"/>
            </p:custDataLst>
          </p:nvPr>
        </p:nvSpPr>
        <p:spPr>
          <a:xfrm rot="16557530">
            <a:off x="11602085" y="273050"/>
            <a:ext cx="202565" cy="111760"/>
          </a:xfrm>
          <a:custGeom>
            <a:avLst/>
            <a:gdLst>
              <a:gd name="connsiteX0" fmla="*/ 450321 w 453932"/>
              <a:gd name="connsiteY0" fmla="*/ 251107 h 251210"/>
              <a:gd name="connsiteX1" fmla="*/ 446261 w 453932"/>
              <a:gd name="connsiteY1" fmla="*/ 250069 h 251210"/>
              <a:gd name="connsiteX2" fmla="*/ 171161 w 453932"/>
              <a:gd name="connsiteY2" fmla="*/ 17844 h 251210"/>
              <a:gd name="connsiteX3" fmla="*/ 128664 w 453932"/>
              <a:gd name="connsiteY3" fmla="*/ 13689 h 251210"/>
              <a:gd name="connsiteX4" fmla="*/ 7593 w 453932"/>
              <a:gd name="connsiteY4" fmla="*/ 92640 h 251210"/>
              <a:gd name="connsiteX5" fmla="*/ 1078 w 453932"/>
              <a:gd name="connsiteY5" fmla="*/ 92073 h 251210"/>
              <a:gd name="connsiteX6" fmla="*/ 1644 w 453932"/>
              <a:gd name="connsiteY6" fmla="*/ 85557 h 251210"/>
              <a:gd name="connsiteX7" fmla="*/ 124319 w 453932"/>
              <a:gd name="connsiteY7" fmla="*/ 5473 h 251210"/>
              <a:gd name="connsiteX8" fmla="*/ 176922 w 453932"/>
              <a:gd name="connsiteY8" fmla="*/ 10573 h 251210"/>
              <a:gd name="connsiteX9" fmla="*/ 452304 w 453932"/>
              <a:gd name="connsiteY9" fmla="*/ 243080 h 251210"/>
              <a:gd name="connsiteX10" fmla="*/ 452776 w 453932"/>
              <a:gd name="connsiteY10" fmla="*/ 249596 h 251210"/>
              <a:gd name="connsiteX11" fmla="*/ 450321 w 453932"/>
              <a:gd name="connsiteY11" fmla="*/ 251107 h 251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3932" h="251210">
                <a:moveTo>
                  <a:pt x="450321" y="251107"/>
                </a:moveTo>
                <a:cubicBezTo>
                  <a:pt x="448904" y="251391"/>
                  <a:pt x="447394" y="251107"/>
                  <a:pt x="446261" y="250069"/>
                </a:cubicBezTo>
                <a:cubicBezTo>
                  <a:pt x="444371" y="248463"/>
                  <a:pt x="255211" y="84990"/>
                  <a:pt x="171161" y="17844"/>
                </a:cubicBezTo>
                <a:cubicBezTo>
                  <a:pt x="159073" y="8117"/>
                  <a:pt x="142357" y="6512"/>
                  <a:pt x="128664" y="13689"/>
                </a:cubicBezTo>
                <a:cubicBezTo>
                  <a:pt x="102221" y="27477"/>
                  <a:pt x="51318" y="56092"/>
                  <a:pt x="7593" y="92640"/>
                </a:cubicBezTo>
                <a:cubicBezTo>
                  <a:pt x="5611" y="94340"/>
                  <a:pt x="2682" y="94056"/>
                  <a:pt x="1078" y="92073"/>
                </a:cubicBezTo>
                <a:cubicBezTo>
                  <a:pt x="-528" y="90090"/>
                  <a:pt x="-339" y="87162"/>
                  <a:pt x="1644" y="85557"/>
                </a:cubicBezTo>
                <a:cubicBezTo>
                  <a:pt x="46030" y="48443"/>
                  <a:pt x="97593" y="19450"/>
                  <a:pt x="124319" y="5473"/>
                </a:cubicBezTo>
                <a:cubicBezTo>
                  <a:pt x="141318" y="-3404"/>
                  <a:pt x="162000" y="-1327"/>
                  <a:pt x="176922" y="10573"/>
                </a:cubicBezTo>
                <a:cubicBezTo>
                  <a:pt x="261160" y="77813"/>
                  <a:pt x="450415" y="241380"/>
                  <a:pt x="452304" y="243080"/>
                </a:cubicBezTo>
                <a:cubicBezTo>
                  <a:pt x="454288" y="244780"/>
                  <a:pt x="454477" y="247708"/>
                  <a:pt x="452776" y="249596"/>
                </a:cubicBezTo>
                <a:cubicBezTo>
                  <a:pt x="452116" y="250446"/>
                  <a:pt x="451170" y="250919"/>
                  <a:pt x="450321" y="251107"/>
                </a:cubicBezTo>
                <a:close/>
              </a:path>
            </a:pathLst>
          </a:custGeom>
          <a:solidFill>
            <a:srgbClr val="FFFFFF">
              <a:alpha val="61000"/>
            </a:srgbClr>
          </a:solidFill>
          <a:ln w="9444" cap="flat">
            <a:noFill/>
            <a:prstDash val="solid"/>
            <a:miter/>
          </a:ln>
        </p:spPr>
        <p:txBody>
          <a:bodyPr rtlCol="0" anchor="ctr"/>
          <a:lstStyle/>
          <a:p>
            <a:endParaRPr lang="zh-CN" altLang="en-US" sz="1800"/>
          </a:p>
        </p:txBody>
      </p:sp>
      <p:sp>
        <p:nvSpPr>
          <p:cNvPr id="861" name="任意多边形: 形状 860"/>
          <p:cNvSpPr/>
          <p:nvPr userDrawn="1">
            <p:custDataLst>
              <p:tags r:id="rId16"/>
            </p:custDataLst>
          </p:nvPr>
        </p:nvSpPr>
        <p:spPr>
          <a:xfrm rot="16557530">
            <a:off x="11462385" y="356235"/>
            <a:ext cx="490855" cy="438150"/>
          </a:xfrm>
          <a:custGeom>
            <a:avLst/>
            <a:gdLst>
              <a:gd name="connsiteX0" fmla="*/ 0 w 1098981"/>
              <a:gd name="connsiteY0" fmla="*/ 367271 h 981541"/>
              <a:gd name="connsiteX1" fmla="*/ 223535 w 1098981"/>
              <a:gd name="connsiteY1" fmla="*/ 603556 h 981541"/>
              <a:gd name="connsiteX2" fmla="*/ 849662 w 1098981"/>
              <a:gd name="connsiteY2" fmla="*/ 978477 h 981541"/>
              <a:gd name="connsiteX3" fmla="*/ 889704 w 1098981"/>
              <a:gd name="connsiteY3" fmla="*/ 972810 h 981541"/>
              <a:gd name="connsiteX4" fmla="*/ 1093974 w 1098981"/>
              <a:gd name="connsiteY4" fmla="*/ 710177 h 981541"/>
              <a:gd name="connsiteX5" fmla="*/ 1086419 w 1098981"/>
              <a:gd name="connsiteY5" fmla="*/ 650870 h 981541"/>
              <a:gd name="connsiteX6" fmla="*/ 568046 w 1098981"/>
              <a:gd name="connsiteY6" fmla="*/ 153368 h 981541"/>
              <a:gd name="connsiteX7" fmla="*/ 283692 w 1098981"/>
              <a:gd name="connsiteY7" fmla="*/ 0 h 981541"/>
              <a:gd name="connsiteX8" fmla="*/ 0 w 1098981"/>
              <a:gd name="connsiteY8" fmla="*/ 367271 h 981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8981" h="981541">
                <a:moveTo>
                  <a:pt x="0" y="367271"/>
                </a:moveTo>
                <a:cubicBezTo>
                  <a:pt x="55530" y="448110"/>
                  <a:pt x="128341" y="530272"/>
                  <a:pt x="223535" y="603556"/>
                </a:cubicBezTo>
                <a:cubicBezTo>
                  <a:pt x="519128" y="831247"/>
                  <a:pt x="775811" y="947406"/>
                  <a:pt x="849662" y="978477"/>
                </a:cubicBezTo>
                <a:cubicBezTo>
                  <a:pt x="862978" y="984143"/>
                  <a:pt x="878277" y="981782"/>
                  <a:pt x="889704" y="972810"/>
                </a:cubicBezTo>
                <a:cubicBezTo>
                  <a:pt x="979042" y="901698"/>
                  <a:pt x="1047133" y="814059"/>
                  <a:pt x="1093974" y="710177"/>
                </a:cubicBezTo>
                <a:cubicBezTo>
                  <a:pt x="1102757" y="690628"/>
                  <a:pt x="1099830" y="667680"/>
                  <a:pt x="1086419" y="650870"/>
                </a:cubicBezTo>
                <a:cubicBezTo>
                  <a:pt x="1028528" y="577963"/>
                  <a:pt x="852212" y="369538"/>
                  <a:pt x="568046" y="153368"/>
                </a:cubicBezTo>
                <a:cubicBezTo>
                  <a:pt x="473136" y="81123"/>
                  <a:pt x="375581" y="32487"/>
                  <a:pt x="283692" y="0"/>
                </a:cubicBezTo>
                <a:cubicBezTo>
                  <a:pt x="130324" y="115404"/>
                  <a:pt x="43818" y="274344"/>
                  <a:pt x="0" y="367271"/>
                </a:cubicBezTo>
                <a:close/>
              </a:path>
            </a:pathLst>
          </a:custGeom>
          <a:gradFill>
            <a:gsLst>
              <a:gs pos="0">
                <a:srgbClr val="09005D"/>
              </a:gs>
              <a:gs pos="50000">
                <a:srgbClr val="110777"/>
              </a:gs>
              <a:gs pos="100000">
                <a:srgbClr val="1A0F91"/>
              </a:gs>
            </a:gsLst>
            <a:lin ang="5373351" scaled="1"/>
          </a:gradFill>
          <a:ln w="9444" cap="flat">
            <a:noFill/>
            <a:prstDash val="solid"/>
            <a:miter/>
          </a:ln>
        </p:spPr>
        <p:txBody>
          <a:bodyPr rtlCol="0" anchor="ctr"/>
          <a:lstStyle/>
          <a:p>
            <a:endParaRPr lang="zh-CN" altLang="en-US" sz="1800"/>
          </a:p>
        </p:txBody>
      </p:sp>
      <p:sp>
        <p:nvSpPr>
          <p:cNvPr id="862" name="任意多边形: 形状 861"/>
          <p:cNvSpPr/>
          <p:nvPr userDrawn="1">
            <p:custDataLst>
              <p:tags r:id="rId17"/>
            </p:custDataLst>
          </p:nvPr>
        </p:nvSpPr>
        <p:spPr>
          <a:xfrm rot="16557530">
            <a:off x="11432540" y="682625"/>
            <a:ext cx="203200" cy="191770"/>
          </a:xfrm>
          <a:custGeom>
            <a:avLst/>
            <a:gdLst>
              <a:gd name="connsiteX0" fmla="*/ 454857 w 454857"/>
              <a:gd name="connsiteY0" fmla="*/ 62890 h 430161"/>
              <a:gd name="connsiteX1" fmla="*/ 17796 w 454857"/>
              <a:gd name="connsiteY1" fmla="*/ 2922 h 430161"/>
              <a:gd name="connsiteX2" fmla="*/ 325 w 454857"/>
              <a:gd name="connsiteY2" fmla="*/ 25776 h 430161"/>
              <a:gd name="connsiteX3" fmla="*/ 171070 w 454857"/>
              <a:gd name="connsiteY3" fmla="*/ 430161 h 430161"/>
              <a:gd name="connsiteX4" fmla="*/ 454857 w 454857"/>
              <a:gd name="connsiteY4" fmla="*/ 62890 h 430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4857" h="430161">
                <a:moveTo>
                  <a:pt x="454857" y="62890"/>
                </a:moveTo>
                <a:cubicBezTo>
                  <a:pt x="251815" y="-8978"/>
                  <a:pt x="76348" y="-2178"/>
                  <a:pt x="17796" y="2922"/>
                </a:cubicBezTo>
                <a:cubicBezTo>
                  <a:pt x="6369" y="3866"/>
                  <a:pt x="-1752" y="14443"/>
                  <a:pt x="325" y="25776"/>
                </a:cubicBezTo>
                <a:cubicBezTo>
                  <a:pt x="10713" y="83383"/>
                  <a:pt x="49716" y="253561"/>
                  <a:pt x="171070" y="430161"/>
                </a:cubicBezTo>
                <a:cubicBezTo>
                  <a:pt x="214889" y="337234"/>
                  <a:pt x="301395" y="178294"/>
                  <a:pt x="454857" y="62890"/>
                </a:cubicBezTo>
                <a:close/>
              </a:path>
            </a:pathLst>
          </a:custGeom>
          <a:gradFill>
            <a:gsLst>
              <a:gs pos="0">
                <a:schemeClr val="accent2"/>
              </a:gs>
              <a:gs pos="100000">
                <a:schemeClr val="accent2">
                  <a:lumMod val="90000"/>
                  <a:lumOff val="10000"/>
                </a:schemeClr>
              </a:gs>
            </a:gsLst>
            <a:lin ang="2284812" scaled="1"/>
          </a:gradFill>
          <a:ln w="9525" cap="flat">
            <a:noFill/>
            <a:prstDash val="solid"/>
            <a:miter/>
          </a:ln>
        </p:spPr>
        <p:txBody>
          <a:bodyPr rtlCol="0" anchor="ctr">
            <a:noAutofit/>
          </a:bodyPr>
          <a:lstStyle/>
          <a:p>
            <a:pPr lvl="0" algn="l">
              <a:buClrTx/>
              <a:buSzTx/>
              <a:buFontTx/>
            </a:pPr>
            <a:endParaRPr lang="zh-CN" altLang="en-US" sz="1800">
              <a:sym typeface="+mn-ea"/>
            </a:endParaRPr>
          </a:p>
        </p:txBody>
      </p:sp>
      <p:grpSp>
        <p:nvGrpSpPr>
          <p:cNvPr id="863" name="图形 719"/>
          <p:cNvGrpSpPr/>
          <p:nvPr userDrawn="1">
            <p:custDataLst>
              <p:tags r:id="rId18"/>
            </p:custDataLst>
          </p:nvPr>
        </p:nvGrpSpPr>
        <p:grpSpPr>
          <a:xfrm rot="16557530">
            <a:off x="11565255" y="562610"/>
            <a:ext cx="156210" cy="167640"/>
            <a:chOff x="8547899" y="-206566"/>
            <a:chExt cx="349991" cy="375678"/>
          </a:xfrm>
        </p:grpSpPr>
        <p:sp>
          <p:nvSpPr>
            <p:cNvPr id="864" name="任意多边形: 形状 863"/>
            <p:cNvSpPr/>
            <p:nvPr>
              <p:custDataLst>
                <p:tags r:id="rId19"/>
              </p:custDataLst>
            </p:nvPr>
          </p:nvSpPr>
          <p:spPr>
            <a:xfrm rot="-3154185">
              <a:off x="8535056" y="-193723"/>
              <a:ext cx="375678" cy="349991"/>
            </a:xfrm>
            <a:custGeom>
              <a:avLst/>
              <a:gdLst>
                <a:gd name="connsiteX0" fmla="*/ 375679 w 375678"/>
                <a:gd name="connsiteY0" fmla="*/ 174996 h 349991"/>
                <a:gd name="connsiteX1" fmla="*/ 187840 w 375678"/>
                <a:gd name="connsiteY1" fmla="*/ 349992 h 349991"/>
                <a:gd name="connsiteX2" fmla="*/ 0 w 375678"/>
                <a:gd name="connsiteY2" fmla="*/ 174996 h 349991"/>
                <a:gd name="connsiteX3" fmla="*/ 187840 w 375678"/>
                <a:gd name="connsiteY3" fmla="*/ 0 h 349991"/>
                <a:gd name="connsiteX4" fmla="*/ 375679 w 375678"/>
                <a:gd name="connsiteY4" fmla="*/ 174996 h 3499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678" h="349991">
                  <a:moveTo>
                    <a:pt x="375679" y="174996"/>
                  </a:moveTo>
                  <a:cubicBezTo>
                    <a:pt x="375679" y="271643"/>
                    <a:pt x="291581" y="349992"/>
                    <a:pt x="187840" y="349992"/>
                  </a:cubicBezTo>
                  <a:cubicBezTo>
                    <a:pt x="84098" y="349992"/>
                    <a:pt x="0" y="271643"/>
                    <a:pt x="0" y="174996"/>
                  </a:cubicBezTo>
                  <a:cubicBezTo>
                    <a:pt x="0" y="78348"/>
                    <a:pt x="84098" y="0"/>
                    <a:pt x="187840" y="0"/>
                  </a:cubicBezTo>
                  <a:cubicBezTo>
                    <a:pt x="291581" y="0"/>
                    <a:pt x="375679" y="78348"/>
                    <a:pt x="375679" y="174996"/>
                  </a:cubicBezTo>
                  <a:close/>
                </a:path>
              </a:pathLst>
            </a:custGeom>
            <a:solidFill>
              <a:srgbClr val="7D97F4"/>
            </a:solidFill>
            <a:ln w="9444" cap="flat">
              <a:noFill/>
              <a:prstDash val="solid"/>
              <a:miter/>
            </a:ln>
          </p:spPr>
          <p:txBody>
            <a:bodyPr rtlCol="0" anchor="ctr"/>
            <a:lstStyle/>
            <a:p>
              <a:endParaRPr lang="zh-CN" altLang="en-US" sz="1800"/>
            </a:p>
          </p:txBody>
        </p:sp>
        <p:sp>
          <p:nvSpPr>
            <p:cNvPr id="865" name="任意多边形: 形状 864"/>
            <p:cNvSpPr/>
            <p:nvPr>
              <p:custDataLst>
                <p:tags r:id="rId20"/>
              </p:custDataLst>
            </p:nvPr>
          </p:nvSpPr>
          <p:spPr>
            <a:xfrm>
              <a:off x="8579191" y="-171467"/>
              <a:ext cx="286664" cy="291961"/>
            </a:xfrm>
            <a:custGeom>
              <a:avLst/>
              <a:gdLst>
                <a:gd name="connsiteX0" fmla="*/ 234323 w 286663"/>
                <a:gd name="connsiteY0" fmla="*/ 27109 h 291961"/>
                <a:gd name="connsiteX1" fmla="*/ 254061 w 286663"/>
                <a:gd name="connsiteY1" fmla="*/ 230719 h 291961"/>
                <a:gd name="connsiteX2" fmla="*/ 52341 w 286663"/>
                <a:gd name="connsiteY2" fmla="*/ 264811 h 291961"/>
                <a:gd name="connsiteX3" fmla="*/ 32603 w 286663"/>
                <a:gd name="connsiteY3" fmla="*/ 61202 h 291961"/>
                <a:gd name="connsiteX4" fmla="*/ 234323 w 286663"/>
                <a:gd name="connsiteY4" fmla="*/ 27109 h 291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663" h="291961">
                  <a:moveTo>
                    <a:pt x="234323" y="27109"/>
                  </a:moveTo>
                  <a:cubicBezTo>
                    <a:pt x="295520" y="73951"/>
                    <a:pt x="304302" y="165084"/>
                    <a:pt x="254061" y="230719"/>
                  </a:cubicBezTo>
                  <a:cubicBezTo>
                    <a:pt x="203819" y="296353"/>
                    <a:pt x="113537" y="311652"/>
                    <a:pt x="52341" y="264811"/>
                  </a:cubicBezTo>
                  <a:cubicBezTo>
                    <a:pt x="-8856" y="217969"/>
                    <a:pt x="-17638" y="126836"/>
                    <a:pt x="32603" y="61202"/>
                  </a:cubicBezTo>
                  <a:cubicBezTo>
                    <a:pt x="82844" y="-4433"/>
                    <a:pt x="173221" y="-19638"/>
                    <a:pt x="234323" y="27109"/>
                  </a:cubicBezTo>
                  <a:close/>
                </a:path>
              </a:pathLst>
            </a:custGeom>
            <a:gradFill>
              <a:gsLst>
                <a:gs pos="0">
                  <a:srgbClr val="09005D"/>
                </a:gs>
                <a:gs pos="50000">
                  <a:srgbClr val="110777"/>
                </a:gs>
                <a:gs pos="100000">
                  <a:srgbClr val="1A0F91"/>
                </a:gs>
              </a:gsLst>
              <a:lin ang="5232916" scaled="1"/>
            </a:gradFill>
            <a:ln w="9444" cap="flat">
              <a:noFill/>
              <a:prstDash val="solid"/>
              <a:miter/>
            </a:ln>
          </p:spPr>
          <p:txBody>
            <a:bodyPr rtlCol="0" anchor="ctr"/>
            <a:lstStyle/>
            <a:p>
              <a:endParaRPr lang="zh-CN" altLang="en-US" sz="1800"/>
            </a:p>
          </p:txBody>
        </p:sp>
        <p:sp>
          <p:nvSpPr>
            <p:cNvPr id="866" name="任意多边形: 形状 865"/>
            <p:cNvSpPr/>
            <p:nvPr>
              <p:custDataLst>
                <p:tags r:id="rId21"/>
              </p:custDataLst>
            </p:nvPr>
          </p:nvSpPr>
          <p:spPr>
            <a:xfrm>
              <a:off x="8612977" y="-125238"/>
              <a:ext cx="59877" cy="167311"/>
            </a:xfrm>
            <a:custGeom>
              <a:avLst/>
              <a:gdLst>
                <a:gd name="connsiteX0" fmla="*/ 25262 w 59877"/>
                <a:gd name="connsiteY0" fmla="*/ 167208 h 167311"/>
                <a:gd name="connsiteX1" fmla="*/ 20446 w 59877"/>
                <a:gd name="connsiteY1" fmla="*/ 165413 h 167311"/>
                <a:gd name="connsiteX2" fmla="*/ 24790 w 59877"/>
                <a:gd name="connsiteY2" fmla="*/ 27344 h 167311"/>
                <a:gd name="connsiteX3" fmla="*/ 52650 w 59877"/>
                <a:gd name="connsiteY3" fmla="*/ 807 h 167311"/>
                <a:gd name="connsiteX4" fmla="*/ 59071 w 59877"/>
                <a:gd name="connsiteY4" fmla="*/ 2035 h 167311"/>
                <a:gd name="connsiteX5" fmla="*/ 57843 w 59877"/>
                <a:gd name="connsiteY5" fmla="*/ 8457 h 167311"/>
                <a:gd name="connsiteX6" fmla="*/ 32062 w 59877"/>
                <a:gd name="connsiteY6" fmla="*/ 32916 h 167311"/>
                <a:gd name="connsiteX7" fmla="*/ 27812 w 59877"/>
                <a:gd name="connsiteY7" fmla="*/ 159936 h 167311"/>
                <a:gd name="connsiteX8" fmla="*/ 26774 w 59877"/>
                <a:gd name="connsiteY8" fmla="*/ 166358 h 167311"/>
                <a:gd name="connsiteX9" fmla="*/ 25262 w 59877"/>
                <a:gd name="connsiteY9" fmla="*/ 167208 h 16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877" h="167311">
                  <a:moveTo>
                    <a:pt x="25262" y="167208"/>
                  </a:moveTo>
                  <a:cubicBezTo>
                    <a:pt x="23467" y="167585"/>
                    <a:pt x="21579" y="166924"/>
                    <a:pt x="20446" y="165413"/>
                  </a:cubicBezTo>
                  <a:cubicBezTo>
                    <a:pt x="-8358" y="125088"/>
                    <a:pt x="-6563" y="68331"/>
                    <a:pt x="24790" y="27344"/>
                  </a:cubicBezTo>
                  <a:cubicBezTo>
                    <a:pt x="32723" y="17050"/>
                    <a:pt x="42073" y="8079"/>
                    <a:pt x="52650" y="807"/>
                  </a:cubicBezTo>
                  <a:cubicBezTo>
                    <a:pt x="54727" y="-610"/>
                    <a:pt x="57654" y="-137"/>
                    <a:pt x="59071" y="2035"/>
                  </a:cubicBezTo>
                  <a:cubicBezTo>
                    <a:pt x="60488" y="4112"/>
                    <a:pt x="60015" y="7040"/>
                    <a:pt x="57843" y="8457"/>
                  </a:cubicBezTo>
                  <a:cubicBezTo>
                    <a:pt x="48117" y="15162"/>
                    <a:pt x="39428" y="23378"/>
                    <a:pt x="32062" y="32916"/>
                  </a:cubicBezTo>
                  <a:cubicBezTo>
                    <a:pt x="3164" y="70692"/>
                    <a:pt x="1369" y="122916"/>
                    <a:pt x="27812" y="159936"/>
                  </a:cubicBezTo>
                  <a:cubicBezTo>
                    <a:pt x="29322" y="162013"/>
                    <a:pt x="28851" y="164941"/>
                    <a:pt x="26774" y="166358"/>
                  </a:cubicBezTo>
                  <a:cubicBezTo>
                    <a:pt x="26395" y="166830"/>
                    <a:pt x="25828" y="167113"/>
                    <a:pt x="25262" y="167208"/>
                  </a:cubicBezTo>
                  <a:close/>
                </a:path>
              </a:pathLst>
            </a:custGeom>
            <a:solidFill>
              <a:srgbClr val="BDD0FB"/>
            </a:solidFill>
            <a:ln w="9444" cap="flat">
              <a:noFill/>
              <a:prstDash val="solid"/>
              <a:miter/>
            </a:ln>
          </p:spPr>
          <p:txBody>
            <a:bodyPr rtlCol="0" anchor="ctr"/>
            <a:lstStyle/>
            <a:p>
              <a:endParaRPr lang="zh-CN" altLang="en-US" sz="1800"/>
            </a:p>
          </p:txBody>
        </p:sp>
      </p:grpSp>
      <p:grpSp>
        <p:nvGrpSpPr>
          <p:cNvPr id="867" name="图形 719"/>
          <p:cNvGrpSpPr/>
          <p:nvPr userDrawn="1">
            <p:custDataLst>
              <p:tags r:id="rId22"/>
            </p:custDataLst>
          </p:nvPr>
        </p:nvGrpSpPr>
        <p:grpSpPr>
          <a:xfrm rot="16557530">
            <a:off x="11697970" y="478155"/>
            <a:ext cx="106045" cy="107950"/>
            <a:chOff x="8883701" y="74427"/>
            <a:chExt cx="237667" cy="242007"/>
          </a:xfrm>
        </p:grpSpPr>
        <p:sp>
          <p:nvSpPr>
            <p:cNvPr id="868" name="任意多边形: 形状 867"/>
            <p:cNvSpPr/>
            <p:nvPr>
              <p:custDataLst>
                <p:tags r:id="rId23"/>
              </p:custDataLst>
            </p:nvPr>
          </p:nvSpPr>
          <p:spPr>
            <a:xfrm>
              <a:off x="8883701" y="74427"/>
              <a:ext cx="237667" cy="242007"/>
            </a:xfrm>
            <a:custGeom>
              <a:avLst/>
              <a:gdLst>
                <a:gd name="connsiteX0" fmla="*/ 194243 w 237667"/>
                <a:gd name="connsiteY0" fmla="*/ 22505 h 242007"/>
                <a:gd name="connsiteX1" fmla="*/ 210676 w 237667"/>
                <a:gd name="connsiteY1" fmla="*/ 191266 h 242007"/>
                <a:gd name="connsiteX2" fmla="*/ 43425 w 237667"/>
                <a:gd name="connsiteY2" fmla="*/ 219503 h 242007"/>
                <a:gd name="connsiteX3" fmla="*/ 26993 w 237667"/>
                <a:gd name="connsiteY3" fmla="*/ 50742 h 242007"/>
                <a:gd name="connsiteX4" fmla="*/ 194243 w 237667"/>
                <a:gd name="connsiteY4" fmla="*/ 22505 h 242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67" h="242007">
                  <a:moveTo>
                    <a:pt x="194243" y="22505"/>
                  </a:moveTo>
                  <a:cubicBezTo>
                    <a:pt x="244956" y="61319"/>
                    <a:pt x="252323" y="136870"/>
                    <a:pt x="210676" y="191266"/>
                  </a:cubicBezTo>
                  <a:cubicBezTo>
                    <a:pt x="169028" y="245663"/>
                    <a:pt x="94138" y="258317"/>
                    <a:pt x="43425" y="219503"/>
                  </a:cubicBezTo>
                  <a:cubicBezTo>
                    <a:pt x="-7289" y="180689"/>
                    <a:pt x="-14655" y="105138"/>
                    <a:pt x="26993" y="50742"/>
                  </a:cubicBezTo>
                  <a:cubicBezTo>
                    <a:pt x="68640" y="-3655"/>
                    <a:pt x="143529" y="-16310"/>
                    <a:pt x="194243" y="22505"/>
                  </a:cubicBezTo>
                  <a:close/>
                </a:path>
              </a:pathLst>
            </a:custGeom>
            <a:solidFill>
              <a:srgbClr val="7D97F4"/>
            </a:solidFill>
            <a:ln w="9444" cap="flat">
              <a:noFill/>
              <a:prstDash val="solid"/>
              <a:miter/>
            </a:ln>
          </p:spPr>
          <p:txBody>
            <a:bodyPr rtlCol="0" anchor="ctr"/>
            <a:lstStyle/>
            <a:p>
              <a:endParaRPr lang="zh-CN" altLang="en-US" sz="1800"/>
            </a:p>
          </p:txBody>
        </p:sp>
        <p:sp>
          <p:nvSpPr>
            <p:cNvPr id="869" name="任意多边形: 形状 868"/>
            <p:cNvSpPr/>
            <p:nvPr>
              <p:custDataLst>
                <p:tags r:id="rId24"/>
              </p:custDataLst>
            </p:nvPr>
          </p:nvSpPr>
          <p:spPr>
            <a:xfrm>
              <a:off x="8907361" y="94242"/>
              <a:ext cx="189404" cy="192812"/>
            </a:xfrm>
            <a:custGeom>
              <a:avLst/>
              <a:gdLst>
                <a:gd name="connsiteX0" fmla="*/ 154812 w 189404"/>
                <a:gd name="connsiteY0" fmla="*/ 17894 h 192812"/>
                <a:gd name="connsiteX1" fmla="*/ 167845 w 189404"/>
                <a:gd name="connsiteY1" fmla="*/ 152375 h 192812"/>
                <a:gd name="connsiteX2" fmla="*/ 34593 w 189404"/>
                <a:gd name="connsiteY2" fmla="*/ 174851 h 192812"/>
                <a:gd name="connsiteX3" fmla="*/ 21560 w 189404"/>
                <a:gd name="connsiteY3" fmla="*/ 40371 h 192812"/>
                <a:gd name="connsiteX4" fmla="*/ 154812 w 189404"/>
                <a:gd name="connsiteY4" fmla="*/ 17894 h 192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404" h="192812">
                  <a:moveTo>
                    <a:pt x="154812" y="17894"/>
                  </a:moveTo>
                  <a:cubicBezTo>
                    <a:pt x="195232" y="48776"/>
                    <a:pt x="201088" y="109027"/>
                    <a:pt x="167845" y="152375"/>
                  </a:cubicBezTo>
                  <a:cubicBezTo>
                    <a:pt x="134697" y="195722"/>
                    <a:pt x="75011" y="205827"/>
                    <a:pt x="34593" y="174851"/>
                  </a:cubicBezTo>
                  <a:cubicBezTo>
                    <a:pt x="-5827" y="143970"/>
                    <a:pt x="-11683" y="83718"/>
                    <a:pt x="21560" y="40371"/>
                  </a:cubicBezTo>
                  <a:cubicBezTo>
                    <a:pt x="54708" y="-2882"/>
                    <a:pt x="114393" y="-12987"/>
                    <a:pt x="154812" y="17894"/>
                  </a:cubicBezTo>
                  <a:close/>
                </a:path>
              </a:pathLst>
            </a:custGeom>
            <a:gradFill>
              <a:gsLst>
                <a:gs pos="0">
                  <a:srgbClr val="09005D"/>
                </a:gs>
                <a:gs pos="50000">
                  <a:srgbClr val="110777"/>
                </a:gs>
                <a:gs pos="100000">
                  <a:srgbClr val="1A0F91"/>
                </a:gs>
              </a:gsLst>
              <a:lin ang="5233417" scaled="1"/>
            </a:gradFill>
            <a:ln w="9444" cap="flat">
              <a:noFill/>
              <a:prstDash val="solid"/>
              <a:miter/>
            </a:ln>
          </p:spPr>
          <p:txBody>
            <a:bodyPr rtlCol="0" anchor="ctr"/>
            <a:lstStyle/>
            <a:p>
              <a:endParaRPr lang="zh-CN" altLang="en-US" sz="1800"/>
            </a:p>
          </p:txBody>
        </p:sp>
        <p:sp>
          <p:nvSpPr>
            <p:cNvPr id="870" name="任意多边形: 形状 869"/>
            <p:cNvSpPr/>
            <p:nvPr>
              <p:custDataLst>
                <p:tags r:id="rId25"/>
              </p:custDataLst>
            </p:nvPr>
          </p:nvSpPr>
          <p:spPr>
            <a:xfrm>
              <a:off x="8928149" y="123228"/>
              <a:ext cx="42754" cy="113670"/>
            </a:xfrm>
            <a:custGeom>
              <a:avLst/>
              <a:gdLst>
                <a:gd name="connsiteX0" fmla="*/ 18621 w 42754"/>
                <a:gd name="connsiteY0" fmla="*/ 113567 h 113670"/>
                <a:gd name="connsiteX1" fmla="*/ 13805 w 42754"/>
                <a:gd name="connsiteY1" fmla="*/ 111772 h 113670"/>
                <a:gd name="connsiteX2" fmla="*/ 16732 w 42754"/>
                <a:gd name="connsiteY2" fmla="*/ 18656 h 113670"/>
                <a:gd name="connsiteX3" fmla="*/ 35525 w 42754"/>
                <a:gd name="connsiteY3" fmla="*/ 807 h 113670"/>
                <a:gd name="connsiteX4" fmla="*/ 41947 w 42754"/>
                <a:gd name="connsiteY4" fmla="*/ 2035 h 113670"/>
                <a:gd name="connsiteX5" fmla="*/ 40719 w 42754"/>
                <a:gd name="connsiteY5" fmla="*/ 8457 h 113670"/>
                <a:gd name="connsiteX6" fmla="*/ 24098 w 42754"/>
                <a:gd name="connsiteY6" fmla="*/ 24322 h 113670"/>
                <a:gd name="connsiteX7" fmla="*/ 21359 w 42754"/>
                <a:gd name="connsiteY7" fmla="*/ 106389 h 113670"/>
                <a:gd name="connsiteX8" fmla="*/ 20320 w 42754"/>
                <a:gd name="connsiteY8" fmla="*/ 112811 h 113670"/>
                <a:gd name="connsiteX9" fmla="*/ 18621 w 42754"/>
                <a:gd name="connsiteY9" fmla="*/ 113567 h 113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54" h="113670">
                  <a:moveTo>
                    <a:pt x="18621" y="113567"/>
                  </a:moveTo>
                  <a:cubicBezTo>
                    <a:pt x="16826" y="113944"/>
                    <a:pt x="14938" y="113283"/>
                    <a:pt x="13805" y="111772"/>
                  </a:cubicBezTo>
                  <a:cubicBezTo>
                    <a:pt x="-5650" y="84574"/>
                    <a:pt x="-4422" y="46326"/>
                    <a:pt x="16732" y="18656"/>
                  </a:cubicBezTo>
                  <a:cubicBezTo>
                    <a:pt x="22021" y="11667"/>
                    <a:pt x="28347" y="5718"/>
                    <a:pt x="35525" y="807"/>
                  </a:cubicBezTo>
                  <a:cubicBezTo>
                    <a:pt x="37602" y="-609"/>
                    <a:pt x="40530" y="-137"/>
                    <a:pt x="41947" y="2035"/>
                  </a:cubicBezTo>
                  <a:cubicBezTo>
                    <a:pt x="43364" y="4112"/>
                    <a:pt x="42891" y="7040"/>
                    <a:pt x="40719" y="8457"/>
                  </a:cubicBezTo>
                  <a:cubicBezTo>
                    <a:pt x="34392" y="12801"/>
                    <a:pt x="28820" y="18089"/>
                    <a:pt x="24098" y="24322"/>
                  </a:cubicBezTo>
                  <a:cubicBezTo>
                    <a:pt x="5400" y="48782"/>
                    <a:pt x="4266" y="82496"/>
                    <a:pt x="21359" y="106389"/>
                  </a:cubicBezTo>
                  <a:cubicBezTo>
                    <a:pt x="22870" y="108467"/>
                    <a:pt x="22398" y="111394"/>
                    <a:pt x="20320" y="112811"/>
                  </a:cubicBezTo>
                  <a:cubicBezTo>
                    <a:pt x="19754" y="113189"/>
                    <a:pt x="19187" y="113472"/>
                    <a:pt x="18621" y="113567"/>
                  </a:cubicBezTo>
                  <a:close/>
                </a:path>
              </a:pathLst>
            </a:custGeom>
            <a:solidFill>
              <a:srgbClr val="BDD0FB"/>
            </a:solidFill>
            <a:ln w="9444" cap="flat">
              <a:noFill/>
              <a:prstDash val="solid"/>
              <a:miter/>
            </a:ln>
          </p:spPr>
          <p:txBody>
            <a:bodyPr rtlCol="0" anchor="ctr"/>
            <a:lstStyle/>
            <a:p>
              <a:endParaRPr lang="zh-CN" altLang="en-US" sz="1800"/>
            </a:p>
          </p:txBody>
        </p:sp>
      </p:grpSp>
      <p:sp>
        <p:nvSpPr>
          <p:cNvPr id="21" name="任意多边形 20"/>
          <p:cNvSpPr/>
          <p:nvPr userDrawn="1">
            <p:custDataLst>
              <p:tags r:id="rId26"/>
            </p:custDataLst>
          </p:nvPr>
        </p:nvSpPr>
        <p:spPr>
          <a:xfrm>
            <a:off x="1200" y="5349562"/>
            <a:ext cx="1679580" cy="1508438"/>
          </a:xfrm>
          <a:custGeom>
            <a:avLst/>
            <a:gdLst/>
            <a:ahLst/>
            <a:cxnLst>
              <a:cxn ang="3">
                <a:pos x="hc" y="t"/>
              </a:cxn>
              <a:cxn ang="cd2">
                <a:pos x="l" y="vc"/>
              </a:cxn>
              <a:cxn ang="cd4">
                <a:pos x="hc" y="b"/>
              </a:cxn>
              <a:cxn ang="0">
                <a:pos x="r" y="vc"/>
              </a:cxn>
            </a:cxnLst>
            <a:rect l="l" t="t" r="r" b="b"/>
            <a:pathLst>
              <a:path w="2645" h="2375">
                <a:moveTo>
                  <a:pt x="0" y="0"/>
                </a:moveTo>
                <a:lnTo>
                  <a:pt x="44" y="60"/>
                </a:lnTo>
                <a:cubicBezTo>
                  <a:pt x="581" y="777"/>
                  <a:pt x="1254" y="1404"/>
                  <a:pt x="1906" y="1824"/>
                </a:cubicBezTo>
                <a:cubicBezTo>
                  <a:pt x="2159" y="1987"/>
                  <a:pt x="2395" y="2159"/>
                  <a:pt x="2607" y="2343"/>
                </a:cubicBezTo>
                <a:lnTo>
                  <a:pt x="2645" y="2375"/>
                </a:lnTo>
                <a:lnTo>
                  <a:pt x="0" y="2375"/>
                </a:lnTo>
                <a:lnTo>
                  <a:pt x="0" y="0"/>
                </a:lnTo>
                <a:close/>
              </a:path>
            </a:pathLst>
          </a:custGeom>
          <a:solidFill>
            <a:schemeClr val="accent1"/>
          </a:solidFill>
          <a:ln w="4740" cap="flat">
            <a:noFill/>
            <a:prstDash val="solid"/>
            <a:miter/>
          </a:ln>
        </p:spPr>
        <p:txBody>
          <a:bodyPr wrap="square" rtlCol="0" anchor="ctr">
            <a:noAutofit/>
          </a:bodyPr>
          <a:lstStyle/>
          <a:p>
            <a:pPr lvl="0" algn="l">
              <a:buClrTx/>
              <a:buSzTx/>
              <a:buFontTx/>
            </a:pPr>
            <a:endParaRPr lang="zh-CN" altLang="en-US" sz="1800">
              <a:sym typeface="+mn-ea"/>
            </a:endParaRPr>
          </a:p>
        </p:txBody>
      </p:sp>
      <p:sp>
        <p:nvSpPr>
          <p:cNvPr id="9" name="任意多边形 8"/>
          <p:cNvSpPr/>
          <p:nvPr userDrawn="1">
            <p:custDataLst>
              <p:tags r:id="rId27"/>
            </p:custDataLst>
          </p:nvPr>
        </p:nvSpPr>
        <p:spPr>
          <a:xfrm>
            <a:off x="1200" y="5512802"/>
            <a:ext cx="964565" cy="1344930"/>
          </a:xfrm>
          <a:custGeom>
            <a:avLst/>
            <a:gdLst>
              <a:gd name="connsiteX0" fmla="*/ 1519 w 1519"/>
              <a:gd name="connsiteY0" fmla="*/ 2118 h 2118"/>
              <a:gd name="connsiteX1" fmla="*/ 1503 w 1519"/>
              <a:gd name="connsiteY1" fmla="*/ 2118 h 2118"/>
              <a:gd name="connsiteX2" fmla="*/ 1482 w 1519"/>
              <a:gd name="connsiteY2" fmla="*/ 2076 h 2118"/>
              <a:gd name="connsiteX3" fmla="*/ 452 w 1519"/>
              <a:gd name="connsiteY3" fmla="*/ 577 h 2118"/>
              <a:gd name="connsiteX4" fmla="*/ 27 w 1519"/>
              <a:gd name="connsiteY4" fmla="*/ 42 h 2118"/>
              <a:gd name="connsiteX5" fmla="*/ 0 w 1519"/>
              <a:gd name="connsiteY5" fmla="*/ 0 h 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9" h="2118">
                <a:moveTo>
                  <a:pt x="1519" y="2118"/>
                </a:moveTo>
                <a:lnTo>
                  <a:pt x="1503" y="2118"/>
                </a:lnTo>
                <a:lnTo>
                  <a:pt x="1482" y="2076"/>
                </a:lnTo>
                <a:cubicBezTo>
                  <a:pt x="1214" y="1542"/>
                  <a:pt x="877" y="1021"/>
                  <a:pt x="452" y="577"/>
                </a:cubicBezTo>
                <a:cubicBezTo>
                  <a:pt x="285" y="403"/>
                  <a:pt x="145" y="224"/>
                  <a:pt x="27" y="42"/>
                </a:cubicBezTo>
                <a:lnTo>
                  <a:pt x="0" y="0"/>
                </a:lnTo>
              </a:path>
            </a:pathLst>
          </a:custGeom>
          <a:noFill/>
          <a:ln w="2226" cap="flat">
            <a:gradFill>
              <a:gsLst>
                <a:gs pos="0">
                  <a:schemeClr val="accent1">
                    <a:lumMod val="60000"/>
                    <a:lumOff val="40000"/>
                  </a:schemeClr>
                </a:gs>
                <a:gs pos="100000">
                  <a:srgbClr val="E9EFFD"/>
                </a:gs>
              </a:gsLst>
              <a:lin ang="0" scaled="1"/>
            </a:gra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0" name="KSO_TEMPLATE" hidden="1"/>
          <p:cNvSpPr/>
          <p:nvPr userDrawn="1">
            <p:custDataLst>
              <p:tags r:id="rId2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Tree>
  </p:cSld>
  <p:clrMap bg1="lt1" tx1="dk1" bg2="lt2" tx2="dk2" accent1="accent1" accent2="accent2" accent3="accent3" accent4="accent4" accent5="accent5" accent6="accent6" hlink="hlink" folHlink="folHlink"/>
  <p:sldLayoutIdLst>
    <p:sldLayoutId id="2147483683" r:id="rId1"/>
  </p:sldLayoutIdLst>
  <p:txStyles>
    <p:titleStyle>
      <a:lvl1pPr algn="l" defTabSz="914400" rtl="0" eaLnBrk="1" latinLnBrk="0" hangingPunct="1">
        <a:lnSpc>
          <a:spcPct val="10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4.xml"/><Relationship Id="rId3" Type="http://schemas.openxmlformats.org/officeDocument/2006/relationships/tags" Target="../tags/tag546.xml"/><Relationship Id="rId2" Type="http://schemas.openxmlformats.org/officeDocument/2006/relationships/image" Target="../media/image3.jpeg"/><Relationship Id="rId1" Type="http://schemas.openxmlformats.org/officeDocument/2006/relationships/tags" Target="../tags/tag545.xml"/></Relationships>
</file>

<file path=ppt/slides/_rels/slide11.xml.rels><?xml version="1.0" encoding="UTF-8" standalone="yes"?>
<Relationships xmlns="http://schemas.openxmlformats.org/package/2006/relationships"><Relationship Id="rId9" Type="http://schemas.openxmlformats.org/officeDocument/2006/relationships/tags" Target="../tags/tag555.xml"/><Relationship Id="rId8" Type="http://schemas.openxmlformats.org/officeDocument/2006/relationships/tags" Target="../tags/tag554.xml"/><Relationship Id="rId7" Type="http://schemas.openxmlformats.org/officeDocument/2006/relationships/tags" Target="../tags/tag553.xml"/><Relationship Id="rId6" Type="http://schemas.openxmlformats.org/officeDocument/2006/relationships/tags" Target="../tags/tag552.xml"/><Relationship Id="rId5" Type="http://schemas.openxmlformats.org/officeDocument/2006/relationships/tags" Target="../tags/tag551.xml"/><Relationship Id="rId4" Type="http://schemas.openxmlformats.org/officeDocument/2006/relationships/tags" Target="../tags/tag550.xml"/><Relationship Id="rId3" Type="http://schemas.openxmlformats.org/officeDocument/2006/relationships/tags" Target="../tags/tag549.xml"/><Relationship Id="rId29" Type="http://schemas.openxmlformats.org/officeDocument/2006/relationships/slideLayout" Target="../slideLayouts/slideLayout25.xml"/><Relationship Id="rId28" Type="http://schemas.openxmlformats.org/officeDocument/2006/relationships/tags" Target="../tags/tag573.xml"/><Relationship Id="rId27" Type="http://schemas.openxmlformats.org/officeDocument/2006/relationships/image" Target="../media/image3.jpeg"/><Relationship Id="rId26" Type="http://schemas.openxmlformats.org/officeDocument/2006/relationships/tags" Target="../tags/tag572.xml"/><Relationship Id="rId25" Type="http://schemas.openxmlformats.org/officeDocument/2006/relationships/tags" Target="../tags/tag571.xml"/><Relationship Id="rId24" Type="http://schemas.openxmlformats.org/officeDocument/2006/relationships/tags" Target="../tags/tag570.xml"/><Relationship Id="rId23" Type="http://schemas.openxmlformats.org/officeDocument/2006/relationships/tags" Target="../tags/tag569.xml"/><Relationship Id="rId22" Type="http://schemas.openxmlformats.org/officeDocument/2006/relationships/tags" Target="../tags/tag568.xml"/><Relationship Id="rId21" Type="http://schemas.openxmlformats.org/officeDocument/2006/relationships/tags" Target="../tags/tag567.xml"/><Relationship Id="rId20" Type="http://schemas.openxmlformats.org/officeDocument/2006/relationships/tags" Target="../tags/tag566.xml"/><Relationship Id="rId2" Type="http://schemas.openxmlformats.org/officeDocument/2006/relationships/tags" Target="../tags/tag548.xml"/><Relationship Id="rId19" Type="http://schemas.openxmlformats.org/officeDocument/2006/relationships/tags" Target="../tags/tag565.xml"/><Relationship Id="rId18" Type="http://schemas.openxmlformats.org/officeDocument/2006/relationships/tags" Target="../tags/tag564.xml"/><Relationship Id="rId17" Type="http://schemas.openxmlformats.org/officeDocument/2006/relationships/tags" Target="../tags/tag563.xml"/><Relationship Id="rId16" Type="http://schemas.openxmlformats.org/officeDocument/2006/relationships/tags" Target="../tags/tag562.xml"/><Relationship Id="rId15" Type="http://schemas.openxmlformats.org/officeDocument/2006/relationships/tags" Target="../tags/tag561.xml"/><Relationship Id="rId14" Type="http://schemas.openxmlformats.org/officeDocument/2006/relationships/tags" Target="../tags/tag560.xml"/><Relationship Id="rId13" Type="http://schemas.openxmlformats.org/officeDocument/2006/relationships/tags" Target="../tags/tag559.xml"/><Relationship Id="rId12" Type="http://schemas.openxmlformats.org/officeDocument/2006/relationships/tags" Target="../tags/tag558.xml"/><Relationship Id="rId11" Type="http://schemas.openxmlformats.org/officeDocument/2006/relationships/tags" Target="../tags/tag557.xml"/><Relationship Id="rId10" Type="http://schemas.openxmlformats.org/officeDocument/2006/relationships/tags" Target="../tags/tag556.xml"/><Relationship Id="rId1" Type="http://schemas.openxmlformats.org/officeDocument/2006/relationships/tags" Target="../tags/tag547.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7.xml"/><Relationship Id="rId3" Type="http://schemas.openxmlformats.org/officeDocument/2006/relationships/tags" Target="../tags/tag575.xml"/><Relationship Id="rId2" Type="http://schemas.openxmlformats.org/officeDocument/2006/relationships/image" Target="../media/image3.jpeg"/><Relationship Id="rId1" Type="http://schemas.openxmlformats.org/officeDocument/2006/relationships/tags" Target="../tags/tag574.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577.xml"/><Relationship Id="rId2" Type="http://schemas.openxmlformats.org/officeDocument/2006/relationships/image" Target="../media/image3.jpeg"/><Relationship Id="rId1" Type="http://schemas.openxmlformats.org/officeDocument/2006/relationships/tags" Target="../tags/tag576.xm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29.xml"/><Relationship Id="rId6" Type="http://schemas.openxmlformats.org/officeDocument/2006/relationships/tags" Target="../tags/tag582.xml"/><Relationship Id="rId5" Type="http://schemas.openxmlformats.org/officeDocument/2006/relationships/image" Target="../media/image3.jpeg"/><Relationship Id="rId4" Type="http://schemas.openxmlformats.org/officeDocument/2006/relationships/tags" Target="../tags/tag581.xml"/><Relationship Id="rId3" Type="http://schemas.openxmlformats.org/officeDocument/2006/relationships/tags" Target="../tags/tag580.xml"/><Relationship Id="rId2" Type="http://schemas.openxmlformats.org/officeDocument/2006/relationships/tags" Target="../tags/tag579.xml"/><Relationship Id="rId1" Type="http://schemas.openxmlformats.org/officeDocument/2006/relationships/tags" Target="../tags/tag578.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8.xml"/><Relationship Id="rId3" Type="http://schemas.openxmlformats.org/officeDocument/2006/relationships/tags" Target="../tags/tag585.xml"/><Relationship Id="rId2" Type="http://schemas.openxmlformats.org/officeDocument/2006/relationships/tags" Target="../tags/tag584.xml"/><Relationship Id="rId1" Type="http://schemas.openxmlformats.org/officeDocument/2006/relationships/tags" Target="../tags/tag583.xml"/></Relationships>
</file>

<file path=ppt/slides/_rels/slide2.xml.rels><?xml version="1.0" encoding="UTF-8" standalone="yes"?>
<Relationships xmlns="http://schemas.openxmlformats.org/package/2006/relationships"><Relationship Id="rId9" Type="http://schemas.openxmlformats.org/officeDocument/2006/relationships/tags" Target="../tags/tag400.xml"/><Relationship Id="rId8" Type="http://schemas.openxmlformats.org/officeDocument/2006/relationships/tags" Target="../tags/tag399.xml"/><Relationship Id="rId7" Type="http://schemas.openxmlformats.org/officeDocument/2006/relationships/tags" Target="../tags/tag398.xml"/><Relationship Id="rId6" Type="http://schemas.openxmlformats.org/officeDocument/2006/relationships/tags" Target="../tags/tag397.xml"/><Relationship Id="rId5" Type="http://schemas.openxmlformats.org/officeDocument/2006/relationships/tags" Target="../tags/tag396.xml"/><Relationship Id="rId4" Type="http://schemas.openxmlformats.org/officeDocument/2006/relationships/tags" Target="../tags/tag395.xml"/><Relationship Id="rId3" Type="http://schemas.openxmlformats.org/officeDocument/2006/relationships/image" Target="../media/image4.jpeg"/><Relationship Id="rId2" Type="http://schemas.openxmlformats.org/officeDocument/2006/relationships/tags" Target="../tags/tag394.xml"/><Relationship Id="rId15" Type="http://schemas.openxmlformats.org/officeDocument/2006/relationships/slideLayout" Target="../slideLayouts/slideLayout1.xml"/><Relationship Id="rId14" Type="http://schemas.openxmlformats.org/officeDocument/2006/relationships/image" Target="../media/image3.jpeg"/><Relationship Id="rId13" Type="http://schemas.openxmlformats.org/officeDocument/2006/relationships/tags" Target="../tags/tag404.xml"/><Relationship Id="rId12" Type="http://schemas.openxmlformats.org/officeDocument/2006/relationships/tags" Target="../tags/tag403.xml"/><Relationship Id="rId11" Type="http://schemas.openxmlformats.org/officeDocument/2006/relationships/tags" Target="../tags/tag402.xml"/><Relationship Id="rId10" Type="http://schemas.openxmlformats.org/officeDocument/2006/relationships/tags" Target="../tags/tag401.xml"/><Relationship Id="rId1" Type="http://schemas.openxmlformats.org/officeDocument/2006/relationships/tags" Target="../tags/tag393.xml"/></Relationships>
</file>

<file path=ppt/slides/_rels/slide3.xml.rels><?xml version="1.0" encoding="UTF-8" standalone="yes"?>
<Relationships xmlns="http://schemas.openxmlformats.org/package/2006/relationships"><Relationship Id="rId9" Type="http://schemas.openxmlformats.org/officeDocument/2006/relationships/tags" Target="../tags/tag412.xml"/><Relationship Id="rId8" Type="http://schemas.openxmlformats.org/officeDocument/2006/relationships/tags" Target="../tags/tag411.xml"/><Relationship Id="rId7" Type="http://schemas.openxmlformats.org/officeDocument/2006/relationships/tags" Target="../tags/tag410.xml"/><Relationship Id="rId6" Type="http://schemas.openxmlformats.org/officeDocument/2006/relationships/tags" Target="../tags/tag409.xml"/><Relationship Id="rId5" Type="http://schemas.openxmlformats.org/officeDocument/2006/relationships/tags" Target="../tags/tag408.xml"/><Relationship Id="rId4" Type="http://schemas.openxmlformats.org/officeDocument/2006/relationships/tags" Target="../tags/tag407.xml"/><Relationship Id="rId3" Type="http://schemas.openxmlformats.org/officeDocument/2006/relationships/tags" Target="../tags/tag406.xml"/><Relationship Id="rId23" Type="http://schemas.openxmlformats.org/officeDocument/2006/relationships/slideLayout" Target="../slideLayouts/slideLayout6.xml"/><Relationship Id="rId22" Type="http://schemas.openxmlformats.org/officeDocument/2006/relationships/tags" Target="../tags/tag424.xml"/><Relationship Id="rId21" Type="http://schemas.openxmlformats.org/officeDocument/2006/relationships/image" Target="../media/image3.jpeg"/><Relationship Id="rId20" Type="http://schemas.openxmlformats.org/officeDocument/2006/relationships/tags" Target="../tags/tag423.xml"/><Relationship Id="rId2" Type="http://schemas.openxmlformats.org/officeDocument/2006/relationships/tags" Target="../tags/tag405.xml"/><Relationship Id="rId19" Type="http://schemas.openxmlformats.org/officeDocument/2006/relationships/tags" Target="../tags/tag422.xml"/><Relationship Id="rId18" Type="http://schemas.openxmlformats.org/officeDocument/2006/relationships/tags" Target="../tags/tag421.xml"/><Relationship Id="rId17" Type="http://schemas.openxmlformats.org/officeDocument/2006/relationships/tags" Target="../tags/tag420.xml"/><Relationship Id="rId16" Type="http://schemas.openxmlformats.org/officeDocument/2006/relationships/tags" Target="../tags/tag419.xml"/><Relationship Id="rId15" Type="http://schemas.openxmlformats.org/officeDocument/2006/relationships/tags" Target="../tags/tag418.xml"/><Relationship Id="rId14" Type="http://schemas.openxmlformats.org/officeDocument/2006/relationships/tags" Target="../tags/tag417.xml"/><Relationship Id="rId13" Type="http://schemas.openxmlformats.org/officeDocument/2006/relationships/tags" Target="../tags/tag416.xml"/><Relationship Id="rId12" Type="http://schemas.openxmlformats.org/officeDocument/2006/relationships/tags" Target="../tags/tag415.xml"/><Relationship Id="rId11" Type="http://schemas.openxmlformats.org/officeDocument/2006/relationships/tags" Target="../tags/tag414.xml"/><Relationship Id="rId10" Type="http://schemas.openxmlformats.org/officeDocument/2006/relationships/tags" Target="../tags/tag413.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tags" Target="../tags/tag425.xml"/><Relationship Id="rId2" Type="http://schemas.openxmlformats.org/officeDocument/2006/relationships/image" Target="../media/image3.jpeg"/><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9" Type="http://schemas.openxmlformats.org/officeDocument/2006/relationships/tags" Target="../tags/tag434.xml"/><Relationship Id="rId8" Type="http://schemas.openxmlformats.org/officeDocument/2006/relationships/tags" Target="../tags/tag433.xml"/><Relationship Id="rId7" Type="http://schemas.openxmlformats.org/officeDocument/2006/relationships/tags" Target="../tags/tag432.xml"/><Relationship Id="rId6" Type="http://schemas.openxmlformats.org/officeDocument/2006/relationships/tags" Target="../tags/tag431.xml"/><Relationship Id="rId5" Type="http://schemas.openxmlformats.org/officeDocument/2006/relationships/tags" Target="../tags/tag430.xml"/><Relationship Id="rId4" Type="http://schemas.openxmlformats.org/officeDocument/2006/relationships/tags" Target="../tags/tag429.xml"/><Relationship Id="rId3" Type="http://schemas.openxmlformats.org/officeDocument/2006/relationships/tags" Target="../tags/tag428.xml"/><Relationship Id="rId24" Type="http://schemas.openxmlformats.org/officeDocument/2006/relationships/slideLayout" Target="../slideLayouts/slideLayout6.xml"/><Relationship Id="rId23" Type="http://schemas.openxmlformats.org/officeDocument/2006/relationships/tags" Target="../tags/tag443.xml"/><Relationship Id="rId22" Type="http://schemas.openxmlformats.org/officeDocument/2006/relationships/image" Target="../media/image3.jpeg"/><Relationship Id="rId21" Type="http://schemas.openxmlformats.org/officeDocument/2006/relationships/image" Target="../media/image10.png"/><Relationship Id="rId20" Type="http://schemas.openxmlformats.org/officeDocument/2006/relationships/image" Target="../media/image9.png"/><Relationship Id="rId2" Type="http://schemas.openxmlformats.org/officeDocument/2006/relationships/tags" Target="../tags/tag427.xml"/><Relationship Id="rId19" Type="http://schemas.openxmlformats.org/officeDocument/2006/relationships/tags" Target="../tags/tag442.xml"/><Relationship Id="rId18" Type="http://schemas.openxmlformats.org/officeDocument/2006/relationships/image" Target="../media/image8.png"/><Relationship Id="rId17" Type="http://schemas.openxmlformats.org/officeDocument/2006/relationships/tags" Target="../tags/tag441.xml"/><Relationship Id="rId16" Type="http://schemas.openxmlformats.org/officeDocument/2006/relationships/image" Target="../media/image7.png"/><Relationship Id="rId15" Type="http://schemas.openxmlformats.org/officeDocument/2006/relationships/tags" Target="../tags/tag440.xml"/><Relationship Id="rId14" Type="http://schemas.openxmlformats.org/officeDocument/2006/relationships/tags" Target="../tags/tag439.xml"/><Relationship Id="rId13" Type="http://schemas.openxmlformats.org/officeDocument/2006/relationships/tags" Target="../tags/tag438.xml"/><Relationship Id="rId12" Type="http://schemas.openxmlformats.org/officeDocument/2006/relationships/tags" Target="../tags/tag437.xml"/><Relationship Id="rId11" Type="http://schemas.openxmlformats.org/officeDocument/2006/relationships/tags" Target="../tags/tag436.xml"/><Relationship Id="rId10" Type="http://schemas.openxmlformats.org/officeDocument/2006/relationships/tags" Target="../tags/tag435.xml"/><Relationship Id="rId1" Type="http://schemas.openxmlformats.org/officeDocument/2006/relationships/tags" Target="../tags/tag426.xml"/></Relationships>
</file>

<file path=ppt/slides/_rels/slide6.xml.rels><?xml version="1.0" encoding="UTF-8" standalone="yes"?>
<Relationships xmlns="http://schemas.openxmlformats.org/package/2006/relationships"><Relationship Id="rId9" Type="http://schemas.openxmlformats.org/officeDocument/2006/relationships/tags" Target="../tags/tag452.xml"/><Relationship Id="rId8" Type="http://schemas.openxmlformats.org/officeDocument/2006/relationships/tags" Target="../tags/tag451.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7" Type="http://schemas.openxmlformats.org/officeDocument/2006/relationships/slideLayout" Target="../slideLayouts/slideLayout23.xml"/><Relationship Id="rId16" Type="http://schemas.openxmlformats.org/officeDocument/2006/relationships/tags" Target="../tags/tag458.xml"/><Relationship Id="rId15" Type="http://schemas.openxmlformats.org/officeDocument/2006/relationships/image" Target="../media/image3.jpeg"/><Relationship Id="rId14" Type="http://schemas.openxmlformats.org/officeDocument/2006/relationships/tags" Target="../tags/tag457.xml"/><Relationship Id="rId13" Type="http://schemas.openxmlformats.org/officeDocument/2006/relationships/tags" Target="../tags/tag456.xml"/><Relationship Id="rId12" Type="http://schemas.openxmlformats.org/officeDocument/2006/relationships/tags" Target="../tags/tag455.xml"/><Relationship Id="rId11" Type="http://schemas.openxmlformats.org/officeDocument/2006/relationships/tags" Target="../tags/tag454.xml"/><Relationship Id="rId10" Type="http://schemas.openxmlformats.org/officeDocument/2006/relationships/tags" Target="../tags/tag453.xml"/><Relationship Id="rId1" Type="http://schemas.openxmlformats.org/officeDocument/2006/relationships/tags" Target="../tags/tag444.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461.xml"/><Relationship Id="rId2" Type="http://schemas.openxmlformats.org/officeDocument/2006/relationships/tags" Target="../tags/tag460.xml"/><Relationship Id="rId1" Type="http://schemas.openxmlformats.org/officeDocument/2006/relationships/tags" Target="../tags/tag459.xml"/></Relationships>
</file>

<file path=ppt/slides/_rels/slide8.xml.rels><?xml version="1.0" encoding="UTF-8" standalone="yes"?>
<Relationships xmlns="http://schemas.openxmlformats.org/package/2006/relationships"><Relationship Id="rId9" Type="http://schemas.openxmlformats.org/officeDocument/2006/relationships/tags" Target="../tags/tag470.xml"/><Relationship Id="rId8" Type="http://schemas.openxmlformats.org/officeDocument/2006/relationships/tags" Target="../tags/tag469.xml"/><Relationship Id="rId7" Type="http://schemas.openxmlformats.org/officeDocument/2006/relationships/tags" Target="../tags/tag468.xml"/><Relationship Id="rId6" Type="http://schemas.openxmlformats.org/officeDocument/2006/relationships/tags" Target="../tags/tag467.xml"/><Relationship Id="rId5" Type="http://schemas.openxmlformats.org/officeDocument/2006/relationships/tags" Target="../tags/tag466.xml"/><Relationship Id="rId49" Type="http://schemas.openxmlformats.org/officeDocument/2006/relationships/notesSlide" Target="../notesSlides/notesSlide1.xml"/><Relationship Id="rId48" Type="http://schemas.openxmlformats.org/officeDocument/2006/relationships/slideLayout" Target="../slideLayouts/slideLayout24.xml"/><Relationship Id="rId47" Type="http://schemas.openxmlformats.org/officeDocument/2006/relationships/tags" Target="../tags/tag502.xml"/><Relationship Id="rId46" Type="http://schemas.openxmlformats.org/officeDocument/2006/relationships/image" Target="../media/image3.jpeg"/><Relationship Id="rId45" Type="http://schemas.openxmlformats.org/officeDocument/2006/relationships/tags" Target="../tags/tag501.xml"/><Relationship Id="rId44" Type="http://schemas.openxmlformats.org/officeDocument/2006/relationships/image" Target="../media/image15.png"/><Relationship Id="rId43" Type="http://schemas.openxmlformats.org/officeDocument/2006/relationships/tags" Target="../tags/tag500.xml"/><Relationship Id="rId42" Type="http://schemas.openxmlformats.org/officeDocument/2006/relationships/image" Target="../media/image14.png"/><Relationship Id="rId41" Type="http://schemas.openxmlformats.org/officeDocument/2006/relationships/tags" Target="../tags/tag499.xml"/><Relationship Id="rId40" Type="http://schemas.openxmlformats.org/officeDocument/2006/relationships/image" Target="../media/image13.png"/><Relationship Id="rId4" Type="http://schemas.openxmlformats.org/officeDocument/2006/relationships/tags" Target="../tags/tag465.xml"/><Relationship Id="rId39" Type="http://schemas.openxmlformats.org/officeDocument/2006/relationships/tags" Target="../tags/tag498.xml"/><Relationship Id="rId38" Type="http://schemas.openxmlformats.org/officeDocument/2006/relationships/image" Target="../media/image12.png"/><Relationship Id="rId37" Type="http://schemas.openxmlformats.org/officeDocument/2006/relationships/tags" Target="../tags/tag497.xml"/><Relationship Id="rId36" Type="http://schemas.openxmlformats.org/officeDocument/2006/relationships/image" Target="../media/image11.png"/><Relationship Id="rId35" Type="http://schemas.openxmlformats.org/officeDocument/2006/relationships/tags" Target="../tags/tag496.xml"/><Relationship Id="rId34" Type="http://schemas.openxmlformats.org/officeDocument/2006/relationships/tags" Target="../tags/tag495.xml"/><Relationship Id="rId33" Type="http://schemas.openxmlformats.org/officeDocument/2006/relationships/tags" Target="../tags/tag494.xml"/><Relationship Id="rId32" Type="http://schemas.openxmlformats.org/officeDocument/2006/relationships/tags" Target="../tags/tag493.xml"/><Relationship Id="rId31" Type="http://schemas.openxmlformats.org/officeDocument/2006/relationships/tags" Target="../tags/tag492.xml"/><Relationship Id="rId30" Type="http://schemas.openxmlformats.org/officeDocument/2006/relationships/tags" Target="../tags/tag491.xml"/><Relationship Id="rId3" Type="http://schemas.openxmlformats.org/officeDocument/2006/relationships/tags" Target="../tags/tag464.xml"/><Relationship Id="rId29" Type="http://schemas.openxmlformats.org/officeDocument/2006/relationships/tags" Target="../tags/tag490.xml"/><Relationship Id="rId28" Type="http://schemas.openxmlformats.org/officeDocument/2006/relationships/tags" Target="../tags/tag489.xml"/><Relationship Id="rId27" Type="http://schemas.openxmlformats.org/officeDocument/2006/relationships/tags" Target="../tags/tag488.xml"/><Relationship Id="rId26" Type="http://schemas.openxmlformats.org/officeDocument/2006/relationships/tags" Target="../tags/tag487.xml"/><Relationship Id="rId25" Type="http://schemas.openxmlformats.org/officeDocument/2006/relationships/tags" Target="../tags/tag486.xml"/><Relationship Id="rId24" Type="http://schemas.openxmlformats.org/officeDocument/2006/relationships/tags" Target="../tags/tag485.xml"/><Relationship Id="rId23" Type="http://schemas.openxmlformats.org/officeDocument/2006/relationships/tags" Target="../tags/tag484.xml"/><Relationship Id="rId22" Type="http://schemas.openxmlformats.org/officeDocument/2006/relationships/tags" Target="../tags/tag483.xml"/><Relationship Id="rId21" Type="http://schemas.openxmlformats.org/officeDocument/2006/relationships/tags" Target="../tags/tag482.xml"/><Relationship Id="rId20" Type="http://schemas.openxmlformats.org/officeDocument/2006/relationships/tags" Target="../tags/tag481.xml"/><Relationship Id="rId2" Type="http://schemas.openxmlformats.org/officeDocument/2006/relationships/tags" Target="../tags/tag463.xml"/><Relationship Id="rId19" Type="http://schemas.openxmlformats.org/officeDocument/2006/relationships/tags" Target="../tags/tag480.xml"/><Relationship Id="rId18" Type="http://schemas.openxmlformats.org/officeDocument/2006/relationships/tags" Target="../tags/tag479.xml"/><Relationship Id="rId17" Type="http://schemas.openxmlformats.org/officeDocument/2006/relationships/tags" Target="../tags/tag478.xml"/><Relationship Id="rId16" Type="http://schemas.openxmlformats.org/officeDocument/2006/relationships/tags" Target="../tags/tag477.xml"/><Relationship Id="rId15" Type="http://schemas.openxmlformats.org/officeDocument/2006/relationships/tags" Target="../tags/tag476.xml"/><Relationship Id="rId14" Type="http://schemas.openxmlformats.org/officeDocument/2006/relationships/tags" Target="../tags/tag475.xml"/><Relationship Id="rId13" Type="http://schemas.openxmlformats.org/officeDocument/2006/relationships/tags" Target="../tags/tag474.xml"/><Relationship Id="rId12" Type="http://schemas.openxmlformats.org/officeDocument/2006/relationships/tags" Target="../tags/tag473.xml"/><Relationship Id="rId11" Type="http://schemas.openxmlformats.org/officeDocument/2006/relationships/tags" Target="../tags/tag472.xml"/><Relationship Id="rId10" Type="http://schemas.openxmlformats.org/officeDocument/2006/relationships/tags" Target="../tags/tag471.xml"/><Relationship Id="rId1" Type="http://schemas.openxmlformats.org/officeDocument/2006/relationships/tags" Target="../tags/tag462.xml"/></Relationships>
</file>

<file path=ppt/slides/_rels/slide9.xml.rels><?xml version="1.0" encoding="UTF-8" standalone="yes"?>
<Relationships xmlns="http://schemas.openxmlformats.org/package/2006/relationships"><Relationship Id="rId9" Type="http://schemas.openxmlformats.org/officeDocument/2006/relationships/tags" Target="../tags/tag511.xml"/><Relationship Id="rId8" Type="http://schemas.openxmlformats.org/officeDocument/2006/relationships/tags" Target="../tags/tag510.xml"/><Relationship Id="rId7" Type="http://schemas.openxmlformats.org/officeDocument/2006/relationships/tags" Target="../tags/tag509.xml"/><Relationship Id="rId6" Type="http://schemas.openxmlformats.org/officeDocument/2006/relationships/tags" Target="../tags/tag508.xml"/><Relationship Id="rId5" Type="http://schemas.openxmlformats.org/officeDocument/2006/relationships/tags" Target="../tags/tag507.xml"/><Relationship Id="rId44" Type="http://schemas.openxmlformats.org/officeDocument/2006/relationships/slideLayout" Target="../slideLayouts/slideLayout24.xml"/><Relationship Id="rId43" Type="http://schemas.openxmlformats.org/officeDocument/2006/relationships/tags" Target="../tags/tag544.xml"/><Relationship Id="rId42" Type="http://schemas.openxmlformats.org/officeDocument/2006/relationships/image" Target="../media/image3.jpeg"/><Relationship Id="rId41" Type="http://schemas.openxmlformats.org/officeDocument/2006/relationships/tags" Target="../tags/tag543.xml"/><Relationship Id="rId40" Type="http://schemas.openxmlformats.org/officeDocument/2006/relationships/tags" Target="../tags/tag542.xml"/><Relationship Id="rId4" Type="http://schemas.openxmlformats.org/officeDocument/2006/relationships/tags" Target="../tags/tag506.xml"/><Relationship Id="rId39" Type="http://schemas.openxmlformats.org/officeDocument/2006/relationships/tags" Target="../tags/tag541.xml"/><Relationship Id="rId38" Type="http://schemas.openxmlformats.org/officeDocument/2006/relationships/tags" Target="../tags/tag540.xml"/><Relationship Id="rId37" Type="http://schemas.openxmlformats.org/officeDocument/2006/relationships/tags" Target="../tags/tag539.xml"/><Relationship Id="rId36" Type="http://schemas.openxmlformats.org/officeDocument/2006/relationships/tags" Target="../tags/tag538.xml"/><Relationship Id="rId35" Type="http://schemas.openxmlformats.org/officeDocument/2006/relationships/tags" Target="../tags/tag537.xml"/><Relationship Id="rId34" Type="http://schemas.openxmlformats.org/officeDocument/2006/relationships/tags" Target="../tags/tag536.xml"/><Relationship Id="rId33" Type="http://schemas.openxmlformats.org/officeDocument/2006/relationships/tags" Target="../tags/tag535.xml"/><Relationship Id="rId32" Type="http://schemas.openxmlformats.org/officeDocument/2006/relationships/tags" Target="../tags/tag534.xml"/><Relationship Id="rId31" Type="http://schemas.openxmlformats.org/officeDocument/2006/relationships/tags" Target="../tags/tag533.xml"/><Relationship Id="rId30" Type="http://schemas.openxmlformats.org/officeDocument/2006/relationships/tags" Target="../tags/tag532.xml"/><Relationship Id="rId3" Type="http://schemas.openxmlformats.org/officeDocument/2006/relationships/tags" Target="../tags/tag505.xml"/><Relationship Id="rId29" Type="http://schemas.openxmlformats.org/officeDocument/2006/relationships/tags" Target="../tags/tag531.xml"/><Relationship Id="rId28" Type="http://schemas.openxmlformats.org/officeDocument/2006/relationships/tags" Target="../tags/tag530.xml"/><Relationship Id="rId27" Type="http://schemas.openxmlformats.org/officeDocument/2006/relationships/tags" Target="../tags/tag529.xml"/><Relationship Id="rId26" Type="http://schemas.openxmlformats.org/officeDocument/2006/relationships/tags" Target="../tags/tag528.xml"/><Relationship Id="rId25" Type="http://schemas.openxmlformats.org/officeDocument/2006/relationships/tags" Target="../tags/tag527.xml"/><Relationship Id="rId24" Type="http://schemas.openxmlformats.org/officeDocument/2006/relationships/tags" Target="../tags/tag526.xml"/><Relationship Id="rId23" Type="http://schemas.openxmlformats.org/officeDocument/2006/relationships/tags" Target="../tags/tag525.xml"/><Relationship Id="rId22" Type="http://schemas.openxmlformats.org/officeDocument/2006/relationships/tags" Target="../tags/tag524.xml"/><Relationship Id="rId21" Type="http://schemas.openxmlformats.org/officeDocument/2006/relationships/tags" Target="../tags/tag523.xml"/><Relationship Id="rId20" Type="http://schemas.openxmlformats.org/officeDocument/2006/relationships/tags" Target="../tags/tag522.xml"/><Relationship Id="rId2" Type="http://schemas.openxmlformats.org/officeDocument/2006/relationships/tags" Target="../tags/tag504.xml"/><Relationship Id="rId19" Type="http://schemas.openxmlformats.org/officeDocument/2006/relationships/tags" Target="../tags/tag521.xml"/><Relationship Id="rId18" Type="http://schemas.openxmlformats.org/officeDocument/2006/relationships/tags" Target="../tags/tag520.xml"/><Relationship Id="rId17" Type="http://schemas.openxmlformats.org/officeDocument/2006/relationships/tags" Target="../tags/tag519.xml"/><Relationship Id="rId16" Type="http://schemas.openxmlformats.org/officeDocument/2006/relationships/tags" Target="../tags/tag518.xml"/><Relationship Id="rId15" Type="http://schemas.openxmlformats.org/officeDocument/2006/relationships/tags" Target="../tags/tag517.xml"/><Relationship Id="rId14" Type="http://schemas.openxmlformats.org/officeDocument/2006/relationships/tags" Target="../tags/tag516.xml"/><Relationship Id="rId13" Type="http://schemas.openxmlformats.org/officeDocument/2006/relationships/tags" Target="../tags/tag515.xml"/><Relationship Id="rId12" Type="http://schemas.openxmlformats.org/officeDocument/2006/relationships/tags" Target="../tags/tag514.xml"/><Relationship Id="rId11" Type="http://schemas.openxmlformats.org/officeDocument/2006/relationships/tags" Target="../tags/tag513.xml"/><Relationship Id="rId10" Type="http://schemas.openxmlformats.org/officeDocument/2006/relationships/tags" Target="../tags/tag512.xml"/><Relationship Id="rId1" Type="http://schemas.openxmlformats.org/officeDocument/2006/relationships/tags" Target="../tags/tag50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矩形 1"/>
          <p:cNvSpPr/>
          <p:nvPr/>
        </p:nvSpPr>
        <p:spPr>
          <a:xfrm>
            <a:off x="762000" y="1246188"/>
            <a:ext cx="6538913" cy="5016500"/>
          </a:xfrm>
          <a:prstGeom prst="rect">
            <a:avLst/>
          </a:prstGeom>
          <a:noFill/>
          <a:ln w="9525">
            <a:noFill/>
          </a:ln>
        </p:spPr>
        <p:txBody>
          <a:bodyPr wrap="square" anchor="t">
            <a:spAutoFit/>
          </a:bodyPr>
          <a:p>
            <a:r>
              <a:rPr lang="zh-CN" altLang="en-US" sz="4000" b="1">
                <a:solidFill>
                  <a:srgbClr val="FF0000"/>
                </a:solidFill>
                <a:latin typeface="HelveticaNeue" pitchFamily="2" charset="0"/>
                <a:ea typeface="宋体" panose="02010600030101010101" pitchFamily="2" charset="-122"/>
              </a:rPr>
              <a:t>感恩遇见，相互成就，本课件资料仅供您个人参考、教学使用，严禁自行在网络传播，违者依知识产权法追究法律责任。</a:t>
            </a:r>
            <a:endParaRPr lang="en-US" altLang="zh-CN" sz="4000" b="1">
              <a:solidFill>
                <a:srgbClr val="FF0000"/>
              </a:solidFill>
              <a:latin typeface="HelveticaNeue" pitchFamily="2" charset="0"/>
              <a:ea typeface="宋体" panose="02010600030101010101" pitchFamily="2" charset="-122"/>
            </a:endParaRPr>
          </a:p>
          <a:p>
            <a:endParaRPr lang="en-US" altLang="zh-CN" sz="4000" b="1">
              <a:solidFill>
                <a:srgbClr val="FF0000"/>
              </a:solidFill>
              <a:latin typeface="HelveticaNeue" pitchFamily="2" charset="0"/>
              <a:ea typeface="宋体" panose="02010600030101010101" pitchFamily="2" charset="-122"/>
            </a:endParaRPr>
          </a:p>
          <a:p>
            <a:r>
              <a:rPr lang="zh-CN" altLang="en-US" sz="4000" b="1">
                <a:solidFill>
                  <a:srgbClr val="FF0000"/>
                </a:solidFill>
                <a:latin typeface="HelveticaNeue" pitchFamily="2" charset="0"/>
                <a:ea typeface="宋体" panose="02010600030101010101" pitchFamily="2" charset="-122"/>
              </a:rPr>
              <a:t>更多教学资源请关注</a:t>
            </a:r>
            <a:endParaRPr lang="en-US" altLang="zh-CN" sz="4000" b="1">
              <a:solidFill>
                <a:srgbClr val="FF0000"/>
              </a:solidFill>
              <a:latin typeface="HelveticaNeue" pitchFamily="2" charset="0"/>
              <a:ea typeface="宋体" panose="02010600030101010101" pitchFamily="2" charset="-122"/>
            </a:endParaRPr>
          </a:p>
          <a:p>
            <a:r>
              <a:rPr lang="zh-CN" altLang="en-US" sz="4000" b="1">
                <a:solidFill>
                  <a:srgbClr val="FF0000"/>
                </a:solidFill>
                <a:latin typeface="HelveticaNeue" pitchFamily="2" charset="0"/>
                <a:ea typeface="宋体" panose="02010600030101010101" pitchFamily="2" charset="-122"/>
              </a:rPr>
              <a:t>公众号：溯恩英语</a:t>
            </a:r>
            <a:endParaRPr lang="zh-CN" altLang="en-US" sz="4000" b="1">
              <a:solidFill>
                <a:srgbClr val="FF0000"/>
              </a:solidFill>
              <a:latin typeface="HelveticaNeue" pitchFamily="2" charset="0"/>
              <a:ea typeface="宋体" panose="02010600030101010101" pitchFamily="2" charset="-122"/>
            </a:endParaRPr>
          </a:p>
        </p:txBody>
      </p:sp>
      <p:sp>
        <p:nvSpPr>
          <p:cNvPr id="5122" name="矩形 3"/>
          <p:cNvSpPr/>
          <p:nvPr/>
        </p:nvSpPr>
        <p:spPr>
          <a:xfrm>
            <a:off x="7835900" y="2009775"/>
            <a:ext cx="3603625" cy="708025"/>
          </a:xfrm>
          <a:prstGeom prst="rect">
            <a:avLst/>
          </a:prstGeom>
          <a:noFill/>
          <a:ln w="9525">
            <a:noFill/>
          </a:ln>
        </p:spPr>
        <p:txBody>
          <a:bodyPr wrap="square" anchor="t">
            <a:spAutoFit/>
          </a:bodyPr>
          <a:p>
            <a:r>
              <a:rPr lang="zh-CN" altLang="en-US" sz="4000" b="1">
                <a:latin typeface="华文新魏" panose="02010800040101010101" charset="-122"/>
                <a:ea typeface="宋体" panose="02010600030101010101" pitchFamily="2" charset="-122"/>
              </a:rPr>
              <a:t>知识产权声明</a:t>
            </a:r>
            <a:endParaRPr lang="zh-CN" altLang="en-US" sz="4000" b="1">
              <a:latin typeface="华文新魏" panose="02010800040101010101" charset="-122"/>
              <a:ea typeface="宋体" panose="02010600030101010101" pitchFamily="2" charset="-122"/>
            </a:endParaRPr>
          </a:p>
        </p:txBody>
      </p:sp>
      <p:pic>
        <p:nvPicPr>
          <p:cNvPr id="5123" name="图片 11" descr="水印"/>
          <p:cNvPicPr>
            <a:picLocks noChangeAspect="1"/>
          </p:cNvPicPr>
          <p:nvPr/>
        </p:nvPicPr>
        <p:blipFill>
          <a:blip r:embed="rId1"/>
          <a:stretch>
            <a:fillRect/>
          </a:stretch>
        </p:blipFill>
        <p:spPr>
          <a:xfrm>
            <a:off x="7186613" y="63500"/>
            <a:ext cx="4902200" cy="1587500"/>
          </a:xfrm>
          <a:prstGeom prst="rect">
            <a:avLst/>
          </a:prstGeom>
          <a:noFill/>
          <a:ln w="9525">
            <a:noFill/>
          </a:ln>
        </p:spPr>
      </p:pic>
      <p:pic>
        <p:nvPicPr>
          <p:cNvPr id="5125" name="图片 1" descr="qrcode_for_gh_3a435f224ccf_1280"/>
          <p:cNvPicPr>
            <a:picLocks noChangeAspect="1"/>
          </p:cNvPicPr>
          <p:nvPr/>
        </p:nvPicPr>
        <p:blipFill>
          <a:blip r:embed="rId2"/>
          <a:stretch>
            <a:fillRect/>
          </a:stretch>
        </p:blipFill>
        <p:spPr>
          <a:xfrm>
            <a:off x="7927975" y="2717800"/>
            <a:ext cx="3109913" cy="3108325"/>
          </a:xfrm>
          <a:prstGeom prst="rect">
            <a:avLst/>
          </a:prstGeom>
          <a:noFill/>
          <a:ln w="9525">
            <a:noFill/>
          </a:ln>
        </p:spPr>
      </p:pic>
      <p:pic>
        <p:nvPicPr>
          <p:cNvPr id="2" name="图片 6" descr="logo横版 png"/>
          <p:cNvPicPr>
            <a:picLocks noChangeAspect="1"/>
          </p:cNvPicPr>
          <p:nvPr/>
        </p:nvPicPr>
        <p:blipFill>
          <a:blip r:embed="rId3"/>
          <a:stretch>
            <a:fillRect/>
          </a:stretch>
        </p:blipFill>
        <p:spPr>
          <a:xfrm>
            <a:off x="11477625" y="82550"/>
            <a:ext cx="608013" cy="642938"/>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839470" y="3095625"/>
            <a:ext cx="9935210" cy="1630045"/>
          </a:xfrm>
          <a:prstGeom prst="rect">
            <a:avLst/>
          </a:prstGeom>
          <a:noFill/>
        </p:spPr>
        <p:txBody>
          <a:bodyPr wrap="square" rtlCol="0">
            <a:spAutoFit/>
          </a:bodyPr>
          <a:p>
            <a:pPr indent="457200" algn="just"/>
            <a:r>
              <a:rPr lang="en-US" altLang="zh-CN" sz="2000">
                <a:solidFill>
                  <a:srgbClr val="FF0000"/>
                </a:solidFill>
                <a:latin typeface="Times New Roman" panose="02020603050405020304" charset="0"/>
                <a:cs typeface="Times New Roman" panose="02020603050405020304" charset="0"/>
              </a:rPr>
              <a:t>To begin with</a:t>
            </a:r>
            <a:r>
              <a:rPr lang="en-US" altLang="zh-CN" sz="2000">
                <a:latin typeface="Times New Roman" panose="02020603050405020304" charset="0"/>
                <a:cs typeface="Times New Roman" panose="02020603050405020304" charset="0"/>
              </a:rPr>
              <a:t>, we must acknowledge the distinct advantages AI offers, </a:t>
            </a:r>
            <a:r>
              <a:rPr lang="en-US" altLang="zh-CN" sz="2000">
                <a:solidFill>
                  <a:schemeClr val="tx2">
                    <a:lumMod val="50000"/>
                    <a:lumOff val="50000"/>
                  </a:schemeClr>
                </a:solidFill>
                <a:latin typeface="Times New Roman" panose="02020603050405020304" charset="0"/>
                <a:cs typeface="Times New Roman" panose="02020603050405020304" charset="0"/>
              </a:rPr>
              <a:t>particularly</a:t>
            </a:r>
            <a:r>
              <a:rPr lang="en-US" altLang="zh-CN" sz="2000">
                <a:latin typeface="Times New Roman" panose="02020603050405020304" charset="0"/>
                <a:cs typeface="Times New Roman" panose="02020603050405020304" charset="0"/>
              </a:rPr>
              <a:t> its 24/7 availability</a:t>
            </a:r>
            <a:r>
              <a:rPr lang="en-US" altLang="zh-CN" sz="2000">
                <a:solidFill>
                  <a:schemeClr val="tx2">
                    <a:lumMod val="50000"/>
                    <a:lumOff val="50000"/>
                  </a:schemeClr>
                </a:solidFill>
                <a:latin typeface="Times New Roman" panose="02020603050405020304" charset="0"/>
                <a:cs typeface="Times New Roman" panose="02020603050405020304" charset="0"/>
              </a:rPr>
              <a:t> that </a:t>
            </a:r>
            <a:r>
              <a:rPr lang="en-US" altLang="zh-CN" sz="2000">
                <a:latin typeface="Times New Roman" panose="02020603050405020304" charset="0"/>
                <a:cs typeface="Times New Roman" panose="02020603050405020304" charset="0"/>
              </a:rPr>
              <a:t> provides immediate support. </a:t>
            </a:r>
            <a:r>
              <a:rPr lang="en-US" altLang="zh-CN" sz="2000">
                <a:solidFill>
                  <a:srgbClr val="FF0000"/>
                </a:solidFill>
                <a:latin typeface="Times New Roman" panose="02020603050405020304" charset="0"/>
                <a:cs typeface="Times New Roman" panose="02020603050405020304" charset="0"/>
              </a:rPr>
              <a:t>Nevertheless</a:t>
            </a:r>
            <a:r>
              <a:rPr lang="en-US" altLang="zh-CN" sz="2000">
                <a:latin typeface="Times New Roman" panose="02020603050405020304" charset="0"/>
                <a:cs typeface="Times New Roman" panose="02020603050405020304" charset="0"/>
              </a:rPr>
              <a:t>, </a:t>
            </a:r>
            <a:r>
              <a:rPr lang="en-US" altLang="zh-CN" sz="2000">
                <a:solidFill>
                  <a:srgbClr val="FF0000"/>
                </a:solidFill>
                <a:latin typeface="Times New Roman" panose="02020603050405020304" charset="0"/>
                <a:cs typeface="Times New Roman" panose="02020603050405020304" charset="0"/>
              </a:rPr>
              <a:t>it may also pose threats</a:t>
            </a:r>
            <a:r>
              <a:rPr lang="en-US" altLang="zh-CN" sz="2000">
                <a:latin typeface="Times New Roman" panose="02020603050405020304" charset="0"/>
                <a:cs typeface="Times New Roman" panose="02020603050405020304" charset="0"/>
              </a:rPr>
              <a:t>. </a:t>
            </a:r>
            <a:r>
              <a:rPr lang="en-US" altLang="zh-CN" sz="2000">
                <a:solidFill>
                  <a:srgbClr val="FF0000"/>
                </a:solidFill>
                <a:latin typeface="Times New Roman" panose="02020603050405020304" charset="0"/>
                <a:cs typeface="Times New Roman" panose="02020603050405020304" charset="0"/>
              </a:rPr>
              <a:t>Primarily</a:t>
            </a:r>
            <a:r>
              <a:rPr lang="en-US" altLang="zh-CN" sz="2000">
                <a:latin typeface="Times New Roman" panose="02020603050405020304" charset="0"/>
                <a:cs typeface="Times New Roman" panose="02020603050405020304" charset="0"/>
              </a:rPr>
              <a:t>, the technology lacks genuine empathy, </a:t>
            </a:r>
            <a:r>
              <a:rPr lang="en-US" altLang="zh-CN" sz="2000">
                <a:solidFill>
                  <a:schemeClr val="tx2">
                    <a:lumMod val="50000"/>
                    <a:lumOff val="50000"/>
                  </a:schemeClr>
                </a:solidFill>
                <a:latin typeface="Times New Roman" panose="02020603050405020304" charset="0"/>
                <a:cs typeface="Times New Roman" panose="02020603050405020304" charset="0"/>
              </a:rPr>
              <a:t>which</a:t>
            </a:r>
            <a:r>
              <a:rPr lang="en-US" altLang="zh-CN" sz="2000">
                <a:latin typeface="Times New Roman" panose="02020603050405020304" charset="0"/>
                <a:cs typeface="Times New Roman" panose="02020603050405020304" charset="0"/>
              </a:rPr>
              <a:t> makes the interactions feel impersonal. </a:t>
            </a:r>
            <a:r>
              <a:rPr lang="en-US" altLang="zh-CN" sz="2000">
                <a:solidFill>
                  <a:srgbClr val="FF0000"/>
                </a:solidFill>
                <a:latin typeface="Times New Roman" panose="02020603050405020304" charset="0"/>
                <a:cs typeface="Times New Roman" panose="02020603050405020304" charset="0"/>
              </a:rPr>
              <a:t>Additionally</a:t>
            </a:r>
            <a:r>
              <a:rPr lang="en-US" altLang="zh-CN" sz="2000">
                <a:latin typeface="Times New Roman" panose="02020603050405020304" charset="0"/>
                <a:cs typeface="Times New Roman" panose="02020603050405020304" charset="0"/>
              </a:rPr>
              <a:t>, it raises serious data privacy concerns, </a:t>
            </a:r>
            <a:r>
              <a:rPr lang="en-US" altLang="zh-CN" sz="2000">
                <a:solidFill>
                  <a:schemeClr val="tx2">
                    <a:lumMod val="50000"/>
                    <a:lumOff val="50000"/>
                  </a:schemeClr>
                </a:solidFill>
                <a:latin typeface="Times New Roman" panose="02020603050405020304" charset="0"/>
                <a:cs typeface="Times New Roman" panose="02020603050405020304" charset="0"/>
              </a:rPr>
              <a:t>as</a:t>
            </a:r>
            <a:r>
              <a:rPr lang="en-US" altLang="zh-CN" sz="2000">
                <a:latin typeface="Times New Roman" panose="02020603050405020304" charset="0"/>
                <a:cs typeface="Times New Roman" panose="02020603050405020304" charset="0"/>
              </a:rPr>
              <a:t> it may expose sensitive student information, potentially leading to embarrassment even cyberbullying.</a:t>
            </a:r>
            <a:endParaRPr lang="en-US" altLang="zh-CN" sz="2000">
              <a:latin typeface="Times New Roman" panose="02020603050405020304" charset="0"/>
              <a:cs typeface="Times New Roman" panose="02020603050405020304" charset="0"/>
            </a:endParaRPr>
          </a:p>
        </p:txBody>
      </p:sp>
      <p:sp>
        <p:nvSpPr>
          <p:cNvPr id="22" name="文本框 21"/>
          <p:cNvSpPr txBox="1"/>
          <p:nvPr>
            <p:custDataLst>
              <p:tags r:id="rId1"/>
            </p:custDataLst>
          </p:nvPr>
        </p:nvSpPr>
        <p:spPr>
          <a:xfrm>
            <a:off x="263525" y="116840"/>
            <a:ext cx="2201545" cy="576580"/>
          </a:xfrm>
          <a:prstGeom prst="rect">
            <a:avLst/>
          </a:prstGeom>
          <a:solidFill>
            <a:schemeClr val="accent1">
              <a:lumMod val="75000"/>
            </a:schemeClr>
          </a:solidFill>
          <a:ln>
            <a:solidFill>
              <a:schemeClr val="accent1">
                <a:lumMod val="75000"/>
              </a:schemeClr>
            </a:solidFill>
          </a:ln>
        </p:spPr>
        <p:txBody>
          <a:bodyPr wrap="square" rtlCol="0"/>
          <a:p>
            <a:r>
              <a:rPr lang="en-US" altLang="zh-CN" sz="3200" b="1" i="1">
                <a:solidFill>
                  <a:schemeClr val="lt1"/>
                </a:solidFill>
                <a:latin typeface="+mn-lt"/>
                <a:ea typeface="+mn-ea"/>
              </a:rPr>
              <a:t> Practice</a:t>
            </a:r>
            <a:endParaRPr lang="en-US" altLang="zh-CN" sz="3200" b="1" i="1">
              <a:solidFill>
                <a:schemeClr val="lt1"/>
              </a:solidFill>
              <a:latin typeface="+mn-lt"/>
              <a:ea typeface="+mn-ea"/>
            </a:endParaRPr>
          </a:p>
        </p:txBody>
      </p:sp>
      <p:sp>
        <p:nvSpPr>
          <p:cNvPr id="5" name="文本框 4"/>
          <p:cNvSpPr txBox="1"/>
          <p:nvPr/>
        </p:nvSpPr>
        <p:spPr>
          <a:xfrm>
            <a:off x="4056380" y="171450"/>
            <a:ext cx="3803015" cy="521970"/>
          </a:xfrm>
          <a:prstGeom prst="rect">
            <a:avLst/>
          </a:prstGeom>
          <a:noFill/>
        </p:spPr>
        <p:txBody>
          <a:bodyPr wrap="square" rtlCol="0" anchor="t">
            <a:spAutoFit/>
          </a:bodyPr>
          <a:p>
            <a:r>
              <a:rPr lang="en-US" altLang="en-US" sz="2800">
                <a:sym typeface="+mn-ea"/>
              </a:rPr>
              <a:t>Strength + Limitations</a:t>
            </a:r>
            <a:endParaRPr lang="en-US" altLang="en-US" sz="2800">
              <a:sym typeface="+mn-ea"/>
            </a:endParaRPr>
          </a:p>
        </p:txBody>
      </p:sp>
      <p:sp>
        <p:nvSpPr>
          <p:cNvPr id="6" name="文本框 5"/>
          <p:cNvSpPr txBox="1"/>
          <p:nvPr/>
        </p:nvSpPr>
        <p:spPr>
          <a:xfrm>
            <a:off x="767080" y="4725670"/>
            <a:ext cx="10121265" cy="1322070"/>
          </a:xfrm>
          <a:prstGeom prst="rect">
            <a:avLst/>
          </a:prstGeom>
          <a:noFill/>
        </p:spPr>
        <p:txBody>
          <a:bodyPr wrap="square" rtlCol="0">
            <a:spAutoFit/>
          </a:bodyPr>
          <a:p>
            <a:pPr indent="457200"/>
            <a:r>
              <a:rPr lang="zh-CN" altLang="en-US" sz="2000">
                <a:latin typeface="楷体" panose="02010609060101010101" charset="-122"/>
                <a:ea typeface="楷体" panose="02010609060101010101" charset="-122"/>
                <a:cs typeface="楷体" panose="02010609060101010101" charset="-122"/>
              </a:rPr>
              <a:t>首先，我们必须承认</a:t>
            </a:r>
            <a:r>
              <a:rPr lang="en-US" altLang="zh-CN" sz="2000">
                <a:latin typeface="楷体" panose="02010609060101010101" charset="-122"/>
                <a:ea typeface="楷体" panose="02010609060101010101" charset="-122"/>
                <a:cs typeface="楷体" panose="02010609060101010101" charset="-122"/>
              </a:rPr>
              <a:t>AI</a:t>
            </a:r>
            <a:r>
              <a:rPr lang="zh-CN" altLang="en-US" sz="2000">
                <a:latin typeface="楷体" panose="02010609060101010101" charset="-122"/>
                <a:ea typeface="楷体" panose="02010609060101010101" charset="-122"/>
                <a:cs typeface="楷体" panose="02010609060101010101" charset="-122"/>
              </a:rPr>
              <a:t>的显著优势，尤其是其能随时提供即时帮助的全天候可用性。然而，其弊端也不容忽视。最根本的问题在于，它缺乏真正的共情能力，导致互动显得冷漠且缺乏人情味。此外，它还带来严重的数据隐私风险，一旦敏感的学生信息被泄露，可能导致当事人陷入尴尬，甚至遭受网络欺凌。</a:t>
            </a:r>
            <a:endParaRPr lang="zh-CN" altLang="en-US" sz="2000">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508635" y="808990"/>
            <a:ext cx="10899140" cy="521970"/>
          </a:xfrm>
          <a:prstGeom prst="rect">
            <a:avLst/>
          </a:prstGeom>
          <a:solidFill>
            <a:schemeClr val="accent6">
              <a:lumMod val="40000"/>
              <a:lumOff val="60000"/>
            </a:schemeClr>
          </a:solidFill>
        </p:spPr>
        <p:txBody>
          <a:bodyPr wrap="square" rtlCol="0">
            <a:spAutoFit/>
          </a:bodyPr>
          <a:p>
            <a:r>
              <a:rPr lang="en-US" altLang="zh-CN" sz="2800"/>
              <a:t>How do we express the strengths and limitations in one paragraph?</a:t>
            </a:r>
            <a:endParaRPr lang="en-US" altLang="zh-CN" sz="2800"/>
          </a:p>
        </p:txBody>
      </p:sp>
      <p:sp>
        <p:nvSpPr>
          <p:cNvPr id="8" name="文本框 7"/>
          <p:cNvSpPr txBox="1"/>
          <p:nvPr/>
        </p:nvSpPr>
        <p:spPr>
          <a:xfrm>
            <a:off x="1631315" y="1557020"/>
            <a:ext cx="3762375" cy="1306830"/>
          </a:xfrm>
          <a:prstGeom prst="rect">
            <a:avLst/>
          </a:prstGeom>
          <a:solidFill>
            <a:schemeClr val="accent6">
              <a:lumMod val="20000"/>
              <a:lumOff val="80000"/>
            </a:schemeClr>
          </a:solidFill>
        </p:spPr>
        <p:txBody>
          <a:bodyPr wrap="square" rtlCol="0">
            <a:noAutofit/>
          </a:bodyPr>
          <a:p>
            <a:pPr>
              <a:lnSpc>
                <a:spcPct val="130000"/>
              </a:lnSpc>
            </a:pPr>
            <a:r>
              <a:rPr lang="en-US" altLang="zh-CN"/>
              <a:t>While AI offers +strengths, its limitations cannot be overlooked.</a:t>
            </a:r>
            <a:endParaRPr lang="en-US" altLang="zh-CN"/>
          </a:p>
          <a:p>
            <a:pPr>
              <a:lnSpc>
                <a:spcPct val="130000"/>
              </a:lnSpc>
            </a:pPr>
            <a:r>
              <a:rPr lang="en-US" altLang="zh-CN"/>
              <a:t>(</a:t>
            </a:r>
            <a:r>
              <a:rPr lang="zh-CN" altLang="en-US"/>
              <a:t>转折对比</a:t>
            </a:r>
            <a:r>
              <a:rPr lang="en-US" altLang="zh-CN"/>
              <a:t>)</a:t>
            </a:r>
            <a:endParaRPr lang="en-US" altLang="zh-CN"/>
          </a:p>
        </p:txBody>
      </p:sp>
      <p:sp>
        <p:nvSpPr>
          <p:cNvPr id="9" name="文本框 8"/>
          <p:cNvSpPr txBox="1"/>
          <p:nvPr/>
        </p:nvSpPr>
        <p:spPr>
          <a:xfrm>
            <a:off x="6311900" y="1557020"/>
            <a:ext cx="4020185" cy="1198880"/>
          </a:xfrm>
          <a:prstGeom prst="rect">
            <a:avLst/>
          </a:prstGeom>
          <a:solidFill>
            <a:schemeClr val="accent6">
              <a:lumMod val="20000"/>
              <a:lumOff val="80000"/>
            </a:schemeClr>
          </a:solidFill>
        </p:spPr>
        <p:txBody>
          <a:bodyPr wrap="square" rtlCol="0">
            <a:spAutoFit/>
          </a:bodyPr>
          <a:p>
            <a:r>
              <a:rPr lang="en-US" altLang="zh-CN"/>
              <a:t>The practical benefits of AI, such as..., are clear. Nevertheless, this does not come without its drawbacks.</a:t>
            </a:r>
            <a:endParaRPr lang="en-US" altLang="zh-CN"/>
          </a:p>
          <a:p>
            <a:r>
              <a:rPr lang="zh-CN" altLang="en-US"/>
              <a:t>（承认限制）</a:t>
            </a:r>
            <a:endParaRPr lang="zh-CN" altLang="en-US"/>
          </a:p>
        </p:txBody>
      </p:sp>
      <p:sp>
        <p:nvSpPr>
          <p:cNvPr id="10" name="左大括号 9"/>
          <p:cNvSpPr/>
          <p:nvPr/>
        </p:nvSpPr>
        <p:spPr>
          <a:xfrm rot="5400000">
            <a:off x="5766435" y="-267970"/>
            <a:ext cx="353695" cy="3295650"/>
          </a:xfrm>
          <a:prstGeom prst="leftBrace">
            <a:avLst/>
          </a:prstGeom>
        </p:spPr>
        <p:style>
          <a:lnRef idx="2">
            <a:schemeClr val="accent1"/>
          </a:lnRef>
          <a:fillRef idx="0">
            <a:srgbClr val="FFFFFF"/>
          </a:fillRef>
          <a:effectRef idx="0">
            <a:srgbClr val="FFFFFF"/>
          </a:effectRef>
          <a:fontRef idx="minor">
            <a:schemeClr val="tx1"/>
          </a:fontRef>
        </p:style>
        <p:txBody>
          <a:bodyPr rtlCol="0" anchor="ctr"/>
          <a:p>
            <a:pPr algn="ctr"/>
            <a:endParaRPr lang="zh-CN" altLang="en-US"/>
          </a:p>
        </p:txBody>
      </p:sp>
      <p:pic>
        <p:nvPicPr>
          <p:cNvPr id="5124" name="图片 6" descr="logo横版 png"/>
          <p:cNvPicPr>
            <a:picLocks noChangeAspect="1"/>
          </p:cNvPicPr>
          <p:nvPr/>
        </p:nvPicPr>
        <p:blipFill>
          <a:blip r:embed="rId2"/>
          <a:stretch>
            <a:fillRect/>
          </a:stretch>
        </p:blipFill>
        <p:spPr>
          <a:xfrm>
            <a:off x="11477625" y="82550"/>
            <a:ext cx="608013" cy="642938"/>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8" grpId="0" animBg="1"/>
      <p:bldP spid="9" grpId="0" animBg="1"/>
      <p:bldP spid="3"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序号"/>
          <p:cNvSpPr txBox="1"/>
          <p:nvPr>
            <p:custDataLst>
              <p:tags r:id="rId1"/>
            </p:custDataLst>
          </p:nvPr>
        </p:nvSpPr>
        <p:spPr>
          <a:xfrm>
            <a:off x="119271" y="475954"/>
            <a:ext cx="1421220" cy="1226898"/>
          </a:xfrm>
          <a:prstGeom prst="rect">
            <a:avLst/>
          </a:prstGeom>
          <a:noFill/>
        </p:spPr>
        <p:txBody>
          <a:bodyPr wrap="none" lIns="0" tIns="0" rIns="0" bIns="0" rtlCol="0" anchor="b" anchorCtr="0">
            <a:normAutofit/>
          </a:bodyPr>
          <a:p>
            <a:pPr algn="ctr">
              <a:lnSpc>
                <a:spcPct val="100000"/>
              </a:lnSpc>
            </a:pPr>
            <a:r>
              <a:rPr lang="en-US" sz="6000" b="1" dirty="0">
                <a:solidFill>
                  <a:schemeClr val="accent2">
                    <a:alpha val="80000"/>
                  </a:schemeClr>
                </a:solidFill>
                <a:latin typeface="+mn-ea"/>
              </a:rPr>
              <a:t>04</a:t>
            </a:r>
            <a:endParaRPr lang="en-US" sz="6000" b="1" dirty="0">
              <a:solidFill>
                <a:schemeClr val="accent2">
                  <a:alpha val="80000"/>
                </a:schemeClr>
              </a:solidFill>
              <a:latin typeface="+mn-ea"/>
            </a:endParaRPr>
          </a:p>
        </p:txBody>
      </p:sp>
      <p:sp>
        <p:nvSpPr>
          <p:cNvPr id="24" name="项标题"/>
          <p:cNvSpPr txBox="1"/>
          <p:nvPr>
            <p:custDataLst>
              <p:tags r:id="rId2"/>
            </p:custDataLst>
          </p:nvPr>
        </p:nvSpPr>
        <p:spPr>
          <a:xfrm>
            <a:off x="1775460" y="764540"/>
            <a:ext cx="5143500" cy="710565"/>
          </a:xfrm>
          <a:prstGeom prst="rect">
            <a:avLst/>
          </a:prstGeom>
          <a:noFill/>
        </p:spPr>
        <p:txBody>
          <a:bodyPr wrap="square" lIns="0" tIns="0" rIns="0" bIns="0" rtlCol="0" anchor="t">
            <a:noAutofit/>
          </a:bodyPr>
          <a:p>
            <a:pPr algn="ctr"/>
            <a:endParaRPr lang="en-US" altLang="en-US" sz="3200" b="1" spc="300" dirty="0">
              <a:solidFill>
                <a:srgbClr val="000000">
                  <a:alpha val="70000"/>
                </a:srgbClr>
              </a:solidFill>
              <a:latin typeface="+mn-ea"/>
            </a:endParaRPr>
          </a:p>
        </p:txBody>
      </p:sp>
      <p:sp>
        <p:nvSpPr>
          <p:cNvPr id="3" name="文本框 2"/>
          <p:cNvSpPr txBox="1"/>
          <p:nvPr/>
        </p:nvSpPr>
        <p:spPr>
          <a:xfrm>
            <a:off x="1343660" y="692785"/>
            <a:ext cx="9740265" cy="1076325"/>
          </a:xfrm>
          <a:prstGeom prst="rect">
            <a:avLst/>
          </a:prstGeom>
          <a:noFill/>
        </p:spPr>
        <p:txBody>
          <a:bodyPr wrap="square" rtlCol="0">
            <a:spAutoFit/>
          </a:bodyPr>
          <a:p>
            <a:r>
              <a:rPr lang="en-US" altLang="zh-CN" sz="3200">
                <a:latin typeface="Times New Roman" panose="02020603050405020304" charset="0"/>
                <a:cs typeface="Times New Roman" panose="02020603050405020304" charset="0"/>
              </a:rPr>
              <a:t>How can we write a good ending for this </a:t>
            </a:r>
            <a:r>
              <a:rPr lang="en-US" altLang="zh-CN" sz="3200">
                <a:solidFill>
                  <a:srgbClr val="FF0000"/>
                </a:solidFill>
                <a:latin typeface="Times New Roman" panose="02020603050405020304" charset="0"/>
                <a:cs typeface="Times New Roman" panose="02020603050405020304" charset="0"/>
              </a:rPr>
              <a:t>submission/contribution(</a:t>
            </a:r>
            <a:r>
              <a:rPr lang="zh-CN" altLang="en-US" sz="3200">
                <a:solidFill>
                  <a:srgbClr val="FF0000"/>
                </a:solidFill>
                <a:latin typeface="Times New Roman" panose="02020603050405020304" charset="0"/>
                <a:cs typeface="Times New Roman" panose="02020603050405020304" charset="0"/>
              </a:rPr>
              <a:t>投稿</a:t>
            </a:r>
            <a:r>
              <a:rPr lang="en-US" altLang="zh-CN" sz="3200">
                <a:solidFill>
                  <a:srgbClr val="FF0000"/>
                </a:solidFill>
                <a:latin typeface="Times New Roman" panose="02020603050405020304" charset="0"/>
                <a:cs typeface="Times New Roman" panose="02020603050405020304" charset="0"/>
              </a:rPr>
              <a:t>)</a:t>
            </a:r>
            <a:r>
              <a:rPr lang="en-US" altLang="zh-CN" sz="3200">
                <a:latin typeface="Times New Roman" panose="02020603050405020304" charset="0"/>
                <a:cs typeface="Times New Roman" panose="02020603050405020304" charset="0"/>
              </a:rPr>
              <a:t>?</a:t>
            </a:r>
            <a:endParaRPr lang="en-US" altLang="zh-CN" sz="3200">
              <a:latin typeface="Times New Roman" panose="02020603050405020304" charset="0"/>
              <a:cs typeface="Times New Roman" panose="02020603050405020304" charset="0"/>
            </a:endParaRPr>
          </a:p>
        </p:txBody>
      </p:sp>
      <p:cxnSp>
        <p:nvCxnSpPr>
          <p:cNvPr id="7" name="直接连接符 6"/>
          <p:cNvCxnSpPr/>
          <p:nvPr>
            <p:custDataLst>
              <p:tags r:id="rId3"/>
            </p:custDataLst>
          </p:nvPr>
        </p:nvCxnSpPr>
        <p:spPr>
          <a:xfrm>
            <a:off x="1276986" y="2453323"/>
            <a:ext cx="0" cy="436300"/>
          </a:xfrm>
          <a:prstGeom prst="line">
            <a:avLst/>
          </a:prstGeom>
          <a:ln w="19050">
            <a:solidFill>
              <a:schemeClr val="tx1">
                <a:lumMod val="40000"/>
                <a:lumOff val="60000"/>
                <a:alpha val="20000"/>
              </a:schemeClr>
            </a:solidFill>
          </a:ln>
        </p:spPr>
        <p:style>
          <a:lnRef idx="1">
            <a:schemeClr val="accent1"/>
          </a:lnRef>
          <a:fillRef idx="0">
            <a:schemeClr val="accent1"/>
          </a:fillRef>
          <a:effectRef idx="0">
            <a:schemeClr val="accent1"/>
          </a:effectRef>
          <a:fontRef idx="minor">
            <a:schemeClr val="tx1"/>
          </a:fontRef>
        </p:style>
      </p:cxnSp>
      <p:sp>
        <p:nvSpPr>
          <p:cNvPr id="41" name="圆角矩形 9"/>
          <p:cNvSpPr/>
          <p:nvPr>
            <p:custDataLst>
              <p:tags r:id="rId4"/>
            </p:custDataLst>
          </p:nvPr>
        </p:nvSpPr>
        <p:spPr>
          <a:xfrm>
            <a:off x="1657986" y="1854518"/>
            <a:ext cx="9525635" cy="832894"/>
          </a:xfrm>
          <a:prstGeom prst="roundRect">
            <a:avLst>
              <a:gd name="adj" fmla="val 50000"/>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latin typeface="+mn-ea"/>
              <a:sym typeface="+mn-ea"/>
            </a:endParaRPr>
          </a:p>
        </p:txBody>
      </p:sp>
      <p:sp>
        <p:nvSpPr>
          <p:cNvPr id="72" name="圆角矩形 71"/>
          <p:cNvSpPr/>
          <p:nvPr>
            <p:custDataLst>
              <p:tags r:id="rId5"/>
            </p:custDataLst>
          </p:nvPr>
        </p:nvSpPr>
        <p:spPr>
          <a:xfrm flipH="1">
            <a:off x="1833245" y="1983423"/>
            <a:ext cx="1990090" cy="57594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600" b="1" dirty="0">
                <a:solidFill>
                  <a:schemeClr val="lt1"/>
                </a:solidFill>
                <a:latin typeface="+mn-ea"/>
                <a:cs typeface="+mn-ea"/>
                <a:sym typeface="+mn-ea"/>
              </a:rPr>
              <a:t>总结观点</a:t>
            </a:r>
            <a:endParaRPr lang="zh-CN" altLang="en-US" sz="1600" b="1" dirty="0">
              <a:solidFill>
                <a:schemeClr val="lt1"/>
              </a:solidFill>
              <a:latin typeface="+mn-ea"/>
              <a:cs typeface="+mn-ea"/>
              <a:sym typeface="+mn-ea"/>
            </a:endParaRPr>
          </a:p>
        </p:txBody>
      </p:sp>
      <p:sp>
        <p:nvSpPr>
          <p:cNvPr id="8" name="矩形 7"/>
          <p:cNvSpPr/>
          <p:nvPr>
            <p:custDataLst>
              <p:tags r:id="rId6"/>
            </p:custDataLst>
          </p:nvPr>
        </p:nvSpPr>
        <p:spPr>
          <a:xfrm>
            <a:off x="3935730" y="1859280"/>
            <a:ext cx="6954520" cy="805180"/>
          </a:xfrm>
          <a:prstGeom prst="rect">
            <a:avLst/>
          </a:prstGeom>
          <a:noFill/>
        </p:spPr>
        <p:txBody>
          <a:bodyPr wrap="square" lIns="0" tIns="0" rIns="0" bIns="0" rtlCol="0" anchor="ctr" anchorCtr="0">
            <a:noAutofit/>
          </a:bodyPr>
          <a:p>
            <a:pPr>
              <a:lnSpc>
                <a:spcPct val="120000"/>
              </a:lnSpc>
              <a:spcBef>
                <a:spcPct val="0"/>
              </a:spcBef>
              <a:spcAft>
                <a:spcPct val="0"/>
              </a:spcAft>
            </a:pPr>
            <a:r>
              <a:rPr lang="en-US" altLang="zh-CN" sz="1600">
                <a:solidFill>
                  <a:schemeClr val="tx1">
                    <a:lumMod val="85000"/>
                    <a:lumOff val="15000"/>
                  </a:schemeClr>
                </a:solidFill>
                <a:latin typeface="+mn-ea"/>
                <a:cs typeface="+mn-ea"/>
              </a:rPr>
              <a:t> Therefore, we must position AI as a powerful aid for counselors, not their replacement. Only then can we unlock its full potential.</a:t>
            </a:r>
            <a:endParaRPr lang="zh-CN" altLang="en-US" sz="1600">
              <a:solidFill>
                <a:schemeClr val="tx1">
                  <a:lumMod val="85000"/>
                  <a:lumOff val="15000"/>
                </a:schemeClr>
              </a:solidFill>
              <a:latin typeface="+mn-ea"/>
              <a:cs typeface="+mn-ea"/>
            </a:endParaRPr>
          </a:p>
        </p:txBody>
      </p:sp>
      <p:sp>
        <p:nvSpPr>
          <p:cNvPr id="9" name="序号"/>
          <p:cNvSpPr/>
          <p:nvPr>
            <p:custDataLst>
              <p:tags r:id="rId7"/>
            </p:custDataLst>
          </p:nvPr>
        </p:nvSpPr>
        <p:spPr>
          <a:xfrm>
            <a:off x="1008381" y="1916748"/>
            <a:ext cx="536400" cy="536400"/>
          </a:xfrm>
          <a:prstGeom prst="ellipse">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spcBef>
                <a:spcPct val="0"/>
              </a:spcBef>
              <a:spcAft>
                <a:spcPct val="0"/>
              </a:spcAft>
              <a:buClrTx/>
              <a:buSzTx/>
              <a:buFontTx/>
            </a:pPr>
            <a:r>
              <a:rPr lang="en-US" altLang="zh-CN">
                <a:solidFill>
                  <a:schemeClr val="tx1">
                    <a:lumMod val="75000"/>
                    <a:lumOff val="25000"/>
                  </a:schemeClr>
                </a:solidFill>
                <a:latin typeface="+mn-ea"/>
                <a:cs typeface="+mn-ea"/>
                <a:sym typeface="+mn-ea"/>
              </a:rPr>
              <a:t>1</a:t>
            </a:r>
            <a:endParaRPr lang="en-US" altLang="zh-CN">
              <a:solidFill>
                <a:schemeClr val="tx1">
                  <a:lumMod val="75000"/>
                  <a:lumOff val="25000"/>
                </a:schemeClr>
              </a:solidFill>
              <a:latin typeface="+mn-ea"/>
              <a:cs typeface="+mn-ea"/>
              <a:sym typeface="+mn-ea"/>
            </a:endParaRPr>
          </a:p>
        </p:txBody>
      </p:sp>
      <p:sp>
        <p:nvSpPr>
          <p:cNvPr id="77" name="圆角矩形 9"/>
          <p:cNvSpPr/>
          <p:nvPr>
            <p:custDataLst>
              <p:tags r:id="rId8"/>
            </p:custDataLst>
          </p:nvPr>
        </p:nvSpPr>
        <p:spPr>
          <a:xfrm>
            <a:off x="1657986" y="2805748"/>
            <a:ext cx="9525635" cy="832894"/>
          </a:xfrm>
          <a:prstGeom prst="roundRect">
            <a:avLst>
              <a:gd name="adj" fmla="val 50000"/>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latin typeface="+mn-ea"/>
              <a:sym typeface="+mn-ea"/>
            </a:endParaRPr>
          </a:p>
        </p:txBody>
      </p:sp>
      <p:sp>
        <p:nvSpPr>
          <p:cNvPr id="79" name="圆角矩形 78"/>
          <p:cNvSpPr/>
          <p:nvPr>
            <p:custDataLst>
              <p:tags r:id="rId9"/>
            </p:custDataLst>
          </p:nvPr>
        </p:nvSpPr>
        <p:spPr>
          <a:xfrm flipH="1">
            <a:off x="1833245" y="2934653"/>
            <a:ext cx="1990090" cy="57594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600" b="1">
                <a:solidFill>
                  <a:schemeClr val="lt1"/>
                </a:solidFill>
                <a:latin typeface="+mn-ea"/>
                <a:cs typeface="+mn-ea"/>
                <a:sym typeface="+mn-ea"/>
              </a:rPr>
              <a:t>倡议行动</a:t>
            </a:r>
            <a:endParaRPr lang="zh-CN" altLang="en-US" sz="1600" b="1">
              <a:solidFill>
                <a:schemeClr val="lt1"/>
              </a:solidFill>
              <a:latin typeface="+mn-ea"/>
              <a:cs typeface="+mn-ea"/>
              <a:sym typeface="+mn-ea"/>
            </a:endParaRPr>
          </a:p>
        </p:txBody>
      </p:sp>
      <p:sp>
        <p:nvSpPr>
          <p:cNvPr id="10" name="矩形 9"/>
          <p:cNvSpPr/>
          <p:nvPr>
            <p:custDataLst>
              <p:tags r:id="rId10"/>
            </p:custDataLst>
          </p:nvPr>
        </p:nvSpPr>
        <p:spPr>
          <a:xfrm>
            <a:off x="4093211" y="2873693"/>
            <a:ext cx="6802005" cy="697142"/>
          </a:xfrm>
          <a:prstGeom prst="rect">
            <a:avLst/>
          </a:prstGeom>
          <a:noFill/>
        </p:spPr>
        <p:txBody>
          <a:bodyPr wrap="square" lIns="0" tIns="0" rIns="0" bIns="0" rtlCol="0" anchor="ctr" anchorCtr="0">
            <a:noAutofit/>
          </a:bodyPr>
          <a:p>
            <a:pPr lvl="0" algn="l">
              <a:lnSpc>
                <a:spcPct val="120000"/>
              </a:lnSpc>
              <a:buClrTx/>
              <a:buSzTx/>
              <a:buFontTx/>
            </a:pPr>
            <a:r>
              <a:rPr lang="en-US" altLang="zh-CN" sz="1600">
                <a:solidFill>
                  <a:schemeClr val="tx1">
                    <a:lumMod val="85000"/>
                    <a:lumOff val="15000"/>
                  </a:schemeClr>
                </a:solidFill>
                <a:latin typeface="+mn-ea"/>
                <a:cs typeface="+mn-ea"/>
                <a:sym typeface="+mn-ea"/>
              </a:rPr>
              <a:t>I propose our school launch a pilot program to explore, under professional supervision to unlock its full potential.</a:t>
            </a:r>
            <a:endParaRPr lang="en-US" altLang="zh-CN" sz="1600">
              <a:solidFill>
                <a:schemeClr val="tx1">
                  <a:lumMod val="85000"/>
                  <a:lumOff val="15000"/>
                </a:schemeClr>
              </a:solidFill>
              <a:latin typeface="+mn-ea"/>
              <a:cs typeface="+mn-ea"/>
              <a:sym typeface="+mn-ea"/>
            </a:endParaRPr>
          </a:p>
        </p:txBody>
      </p:sp>
      <p:sp>
        <p:nvSpPr>
          <p:cNvPr id="11" name="序号"/>
          <p:cNvSpPr/>
          <p:nvPr>
            <p:custDataLst>
              <p:tags r:id="rId11"/>
            </p:custDataLst>
          </p:nvPr>
        </p:nvSpPr>
        <p:spPr>
          <a:xfrm>
            <a:off x="1008381" y="2889568"/>
            <a:ext cx="536400" cy="536400"/>
          </a:xfrm>
          <a:prstGeom prst="ellipse">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spcBef>
                <a:spcPct val="0"/>
              </a:spcBef>
              <a:spcAft>
                <a:spcPct val="0"/>
              </a:spcAft>
              <a:buClrTx/>
              <a:buSzTx/>
              <a:buFontTx/>
            </a:pPr>
            <a:r>
              <a:rPr lang="en-US" altLang="zh-CN">
                <a:solidFill>
                  <a:schemeClr val="tx1">
                    <a:lumMod val="75000"/>
                    <a:lumOff val="25000"/>
                  </a:schemeClr>
                </a:solidFill>
                <a:latin typeface="+mn-ea"/>
                <a:cs typeface="+mn-ea"/>
                <a:sym typeface="+mn-ea"/>
              </a:rPr>
              <a:t>2</a:t>
            </a:r>
            <a:endParaRPr lang="en-US" altLang="zh-CN">
              <a:solidFill>
                <a:schemeClr val="tx1">
                  <a:lumMod val="75000"/>
                  <a:lumOff val="25000"/>
                </a:schemeClr>
              </a:solidFill>
              <a:latin typeface="+mn-ea"/>
              <a:cs typeface="+mn-ea"/>
              <a:sym typeface="+mn-ea"/>
            </a:endParaRPr>
          </a:p>
        </p:txBody>
      </p:sp>
      <p:sp>
        <p:nvSpPr>
          <p:cNvPr id="83" name="圆角矩形 9"/>
          <p:cNvSpPr/>
          <p:nvPr>
            <p:custDataLst>
              <p:tags r:id="rId12"/>
            </p:custDataLst>
          </p:nvPr>
        </p:nvSpPr>
        <p:spPr>
          <a:xfrm>
            <a:off x="1657986" y="3756978"/>
            <a:ext cx="9525635" cy="832894"/>
          </a:xfrm>
          <a:prstGeom prst="roundRect">
            <a:avLst>
              <a:gd name="adj" fmla="val 50000"/>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latin typeface="+mn-ea"/>
              <a:sym typeface="+mn-ea"/>
            </a:endParaRPr>
          </a:p>
        </p:txBody>
      </p:sp>
      <p:sp>
        <p:nvSpPr>
          <p:cNvPr id="85" name="圆角矩形 84"/>
          <p:cNvSpPr/>
          <p:nvPr>
            <p:custDataLst>
              <p:tags r:id="rId13"/>
            </p:custDataLst>
          </p:nvPr>
        </p:nvSpPr>
        <p:spPr>
          <a:xfrm flipH="1">
            <a:off x="1833245" y="3885248"/>
            <a:ext cx="1990090" cy="57594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600" b="1">
                <a:solidFill>
                  <a:schemeClr val="lt1"/>
                </a:solidFill>
                <a:latin typeface="+mn-ea"/>
                <a:cs typeface="+mn-ea"/>
                <a:sym typeface="+mn-ea"/>
              </a:rPr>
              <a:t>展望未来</a:t>
            </a:r>
            <a:endParaRPr lang="zh-CN" altLang="en-US" sz="1600" b="1">
              <a:solidFill>
                <a:schemeClr val="lt1"/>
              </a:solidFill>
              <a:latin typeface="+mn-ea"/>
              <a:cs typeface="+mn-ea"/>
              <a:sym typeface="+mn-ea"/>
            </a:endParaRPr>
          </a:p>
        </p:txBody>
      </p:sp>
      <p:sp>
        <p:nvSpPr>
          <p:cNvPr id="12" name="矩形 11"/>
          <p:cNvSpPr/>
          <p:nvPr>
            <p:custDataLst>
              <p:tags r:id="rId14"/>
            </p:custDataLst>
          </p:nvPr>
        </p:nvSpPr>
        <p:spPr>
          <a:xfrm>
            <a:off x="4093211" y="3824923"/>
            <a:ext cx="6802005" cy="697142"/>
          </a:xfrm>
          <a:prstGeom prst="rect">
            <a:avLst/>
          </a:prstGeom>
          <a:noFill/>
        </p:spPr>
        <p:txBody>
          <a:bodyPr wrap="square" lIns="0" tIns="0" rIns="0" bIns="0" rtlCol="0" anchor="ctr" anchorCtr="0">
            <a:noAutofit/>
          </a:bodyPr>
          <a:p>
            <a:pPr lvl="0" algn="l">
              <a:lnSpc>
                <a:spcPct val="120000"/>
              </a:lnSpc>
              <a:buClrTx/>
              <a:buSzTx/>
              <a:buFontTx/>
            </a:pPr>
            <a:r>
              <a:rPr lang="en-US" altLang="zh-CN" sz="1600">
                <a:solidFill>
                  <a:schemeClr val="tx1">
                    <a:lumMod val="85000"/>
                    <a:lumOff val="15000"/>
                  </a:schemeClr>
                </a:solidFill>
                <a:latin typeface="+mn-ea"/>
                <a:cs typeface="+mn-ea"/>
                <a:sym typeface="+mn-ea"/>
              </a:rPr>
              <a:t>Let's embrace this technology, but always remember: on the path to healing, technology should be a torch that lights the way, not a replacement for a fellow traveler.</a:t>
            </a:r>
            <a:endParaRPr lang="en-US" altLang="zh-CN" sz="1600">
              <a:solidFill>
                <a:schemeClr val="tx1">
                  <a:lumMod val="85000"/>
                  <a:lumOff val="15000"/>
                </a:schemeClr>
              </a:solidFill>
              <a:latin typeface="+mn-ea"/>
              <a:cs typeface="+mn-ea"/>
              <a:sym typeface="+mn-ea"/>
            </a:endParaRPr>
          </a:p>
        </p:txBody>
      </p:sp>
      <p:sp>
        <p:nvSpPr>
          <p:cNvPr id="13" name="序号"/>
          <p:cNvSpPr/>
          <p:nvPr>
            <p:custDataLst>
              <p:tags r:id="rId15"/>
            </p:custDataLst>
          </p:nvPr>
        </p:nvSpPr>
        <p:spPr>
          <a:xfrm>
            <a:off x="1008381" y="3862388"/>
            <a:ext cx="536400" cy="536400"/>
          </a:xfrm>
          <a:prstGeom prst="ellipse">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spcBef>
                <a:spcPct val="0"/>
              </a:spcBef>
              <a:spcAft>
                <a:spcPct val="0"/>
              </a:spcAft>
              <a:buClrTx/>
              <a:buSzTx/>
              <a:buFontTx/>
            </a:pPr>
            <a:r>
              <a:rPr lang="en-US" altLang="zh-CN">
                <a:solidFill>
                  <a:schemeClr val="tx1">
                    <a:lumMod val="75000"/>
                    <a:lumOff val="25000"/>
                  </a:schemeClr>
                </a:solidFill>
                <a:latin typeface="+mn-ea"/>
                <a:cs typeface="+mn-ea"/>
                <a:sym typeface="+mn-ea"/>
              </a:rPr>
              <a:t>3</a:t>
            </a:r>
            <a:endParaRPr lang="en-US" altLang="zh-CN">
              <a:solidFill>
                <a:schemeClr val="tx1">
                  <a:lumMod val="75000"/>
                  <a:lumOff val="25000"/>
                </a:schemeClr>
              </a:solidFill>
              <a:latin typeface="+mn-ea"/>
              <a:cs typeface="+mn-ea"/>
              <a:sym typeface="+mn-ea"/>
            </a:endParaRPr>
          </a:p>
        </p:txBody>
      </p:sp>
      <p:sp>
        <p:nvSpPr>
          <p:cNvPr id="89" name="圆角矩形 9"/>
          <p:cNvSpPr/>
          <p:nvPr>
            <p:custDataLst>
              <p:tags r:id="rId16"/>
            </p:custDataLst>
          </p:nvPr>
        </p:nvSpPr>
        <p:spPr>
          <a:xfrm>
            <a:off x="1657986" y="4708208"/>
            <a:ext cx="9525635" cy="832894"/>
          </a:xfrm>
          <a:prstGeom prst="roundRect">
            <a:avLst>
              <a:gd name="adj" fmla="val 50000"/>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latin typeface="+mn-ea"/>
              <a:sym typeface="+mn-ea"/>
            </a:endParaRPr>
          </a:p>
        </p:txBody>
      </p:sp>
      <p:sp>
        <p:nvSpPr>
          <p:cNvPr id="91" name="圆角矩形 90"/>
          <p:cNvSpPr/>
          <p:nvPr>
            <p:custDataLst>
              <p:tags r:id="rId17"/>
            </p:custDataLst>
          </p:nvPr>
        </p:nvSpPr>
        <p:spPr>
          <a:xfrm flipH="1">
            <a:off x="1833245" y="4836478"/>
            <a:ext cx="1990090" cy="57594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en-US" altLang="zh-CN" sz="1600" b="1">
                <a:solidFill>
                  <a:schemeClr val="lt1"/>
                </a:solidFill>
                <a:latin typeface="+mn-ea"/>
                <a:cs typeface="+mn-ea"/>
                <a:sym typeface="+mn-ea"/>
              </a:rPr>
              <a:t> </a:t>
            </a:r>
            <a:r>
              <a:rPr lang="zh-CN" altLang="en-US" sz="1600" b="1">
                <a:solidFill>
                  <a:schemeClr val="lt1"/>
                </a:solidFill>
                <a:latin typeface="+mn-ea"/>
                <a:cs typeface="+mn-ea"/>
                <a:sym typeface="+mn-ea"/>
              </a:rPr>
              <a:t>个人承诺</a:t>
            </a:r>
            <a:endParaRPr lang="zh-CN" altLang="en-US" sz="1600" b="1">
              <a:solidFill>
                <a:schemeClr val="lt1"/>
              </a:solidFill>
              <a:latin typeface="+mn-ea"/>
              <a:cs typeface="+mn-ea"/>
              <a:sym typeface="+mn-ea"/>
            </a:endParaRPr>
          </a:p>
        </p:txBody>
      </p:sp>
      <p:sp>
        <p:nvSpPr>
          <p:cNvPr id="14" name="矩形 13"/>
          <p:cNvSpPr/>
          <p:nvPr>
            <p:custDataLst>
              <p:tags r:id="rId18"/>
            </p:custDataLst>
          </p:nvPr>
        </p:nvSpPr>
        <p:spPr>
          <a:xfrm>
            <a:off x="4093211" y="4776153"/>
            <a:ext cx="6802005" cy="697142"/>
          </a:xfrm>
          <a:prstGeom prst="rect">
            <a:avLst/>
          </a:prstGeom>
          <a:noFill/>
        </p:spPr>
        <p:txBody>
          <a:bodyPr wrap="square" lIns="0" tIns="0" rIns="0" bIns="0" rtlCol="0" anchor="ctr" anchorCtr="0">
            <a:noAutofit/>
          </a:bodyPr>
          <a:p>
            <a:pPr lvl="0" algn="l">
              <a:lnSpc>
                <a:spcPct val="120000"/>
              </a:lnSpc>
              <a:buClrTx/>
              <a:buSzTx/>
              <a:buFontTx/>
            </a:pPr>
            <a:r>
              <a:rPr lang="en-US" altLang="zh-CN" sz="1600">
                <a:solidFill>
                  <a:schemeClr val="tx1">
                    <a:lumMod val="85000"/>
                    <a:lumOff val="15000"/>
                  </a:schemeClr>
                </a:solidFill>
                <a:latin typeface="+mn-ea"/>
                <a:cs typeface="+mn-ea"/>
                <a:sym typeface="+mn-ea"/>
              </a:rPr>
              <a:t> Understanding its capabilities and limits, I would use AI as a starting point for seeking help. I also encourage my peers to approach it with both caution and curiosity.</a:t>
            </a:r>
            <a:endParaRPr lang="en-US" altLang="zh-CN" sz="1600">
              <a:solidFill>
                <a:schemeClr val="tx1">
                  <a:lumMod val="85000"/>
                  <a:lumOff val="15000"/>
                </a:schemeClr>
              </a:solidFill>
              <a:latin typeface="+mn-ea"/>
              <a:cs typeface="+mn-ea"/>
              <a:sym typeface="+mn-ea"/>
            </a:endParaRPr>
          </a:p>
        </p:txBody>
      </p:sp>
      <p:sp>
        <p:nvSpPr>
          <p:cNvPr id="15" name="序号"/>
          <p:cNvSpPr/>
          <p:nvPr>
            <p:custDataLst>
              <p:tags r:id="rId19"/>
            </p:custDataLst>
          </p:nvPr>
        </p:nvSpPr>
        <p:spPr>
          <a:xfrm>
            <a:off x="1008381" y="4834573"/>
            <a:ext cx="536400" cy="536400"/>
          </a:xfrm>
          <a:prstGeom prst="ellipse">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spcBef>
                <a:spcPct val="0"/>
              </a:spcBef>
              <a:spcAft>
                <a:spcPct val="0"/>
              </a:spcAft>
              <a:buClrTx/>
              <a:buSzTx/>
              <a:buFontTx/>
            </a:pPr>
            <a:r>
              <a:rPr lang="en-US" altLang="zh-CN">
                <a:solidFill>
                  <a:schemeClr val="tx1">
                    <a:lumMod val="75000"/>
                    <a:lumOff val="25000"/>
                  </a:schemeClr>
                </a:solidFill>
                <a:latin typeface="+mn-ea"/>
                <a:cs typeface="+mn-ea"/>
                <a:sym typeface="+mn-ea"/>
              </a:rPr>
              <a:t>4</a:t>
            </a:r>
            <a:endParaRPr lang="en-US" altLang="zh-CN">
              <a:solidFill>
                <a:schemeClr val="tx1">
                  <a:lumMod val="75000"/>
                  <a:lumOff val="25000"/>
                </a:schemeClr>
              </a:solidFill>
              <a:latin typeface="+mn-ea"/>
              <a:cs typeface="+mn-ea"/>
              <a:sym typeface="+mn-ea"/>
            </a:endParaRPr>
          </a:p>
        </p:txBody>
      </p:sp>
      <p:sp>
        <p:nvSpPr>
          <p:cNvPr id="95" name="圆角矩形 9"/>
          <p:cNvSpPr/>
          <p:nvPr>
            <p:custDataLst>
              <p:tags r:id="rId20"/>
            </p:custDataLst>
          </p:nvPr>
        </p:nvSpPr>
        <p:spPr>
          <a:xfrm>
            <a:off x="1657986" y="5659438"/>
            <a:ext cx="9525635" cy="832894"/>
          </a:xfrm>
          <a:prstGeom prst="roundRect">
            <a:avLst>
              <a:gd name="adj" fmla="val 50000"/>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lt1"/>
              </a:solidFill>
              <a:latin typeface="+mn-ea"/>
              <a:sym typeface="+mn-ea"/>
            </a:endParaRPr>
          </a:p>
        </p:txBody>
      </p:sp>
      <p:sp>
        <p:nvSpPr>
          <p:cNvPr id="97" name="圆角矩形 96"/>
          <p:cNvSpPr/>
          <p:nvPr>
            <p:custDataLst>
              <p:tags r:id="rId21"/>
            </p:custDataLst>
          </p:nvPr>
        </p:nvSpPr>
        <p:spPr>
          <a:xfrm flipH="1">
            <a:off x="1833245" y="5787708"/>
            <a:ext cx="1990090" cy="57594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600" b="1">
                <a:solidFill>
                  <a:schemeClr val="lt1"/>
                </a:solidFill>
                <a:latin typeface="+mn-ea"/>
                <a:cs typeface="+mn-ea"/>
                <a:sym typeface="+mn-ea"/>
              </a:rPr>
              <a:t>设问启思</a:t>
            </a:r>
            <a:endParaRPr lang="zh-CN" altLang="en-US" sz="1600" b="1">
              <a:solidFill>
                <a:schemeClr val="lt1"/>
              </a:solidFill>
              <a:latin typeface="+mn-ea"/>
              <a:cs typeface="+mn-ea"/>
              <a:sym typeface="+mn-ea"/>
            </a:endParaRPr>
          </a:p>
        </p:txBody>
      </p:sp>
      <p:sp>
        <p:nvSpPr>
          <p:cNvPr id="16" name="矩形 15"/>
          <p:cNvSpPr/>
          <p:nvPr>
            <p:custDataLst>
              <p:tags r:id="rId22"/>
            </p:custDataLst>
          </p:nvPr>
        </p:nvSpPr>
        <p:spPr>
          <a:xfrm>
            <a:off x="4093211" y="5727383"/>
            <a:ext cx="6802005" cy="697142"/>
          </a:xfrm>
          <a:prstGeom prst="rect">
            <a:avLst/>
          </a:prstGeom>
          <a:noFill/>
        </p:spPr>
        <p:txBody>
          <a:bodyPr wrap="square" lIns="0" tIns="0" rIns="0" bIns="0" rtlCol="0" anchor="ctr" anchorCtr="0">
            <a:noAutofit/>
          </a:bodyPr>
          <a:p>
            <a:pPr lvl="0" algn="l">
              <a:lnSpc>
                <a:spcPct val="120000"/>
              </a:lnSpc>
              <a:buClrTx/>
              <a:buSzTx/>
              <a:buFontTx/>
            </a:pPr>
            <a:r>
              <a:rPr lang="en-US" altLang="zh-CN" sz="1600">
                <a:solidFill>
                  <a:schemeClr val="tx1">
                    <a:lumMod val="85000"/>
                    <a:lumOff val="15000"/>
                  </a:schemeClr>
                </a:solidFill>
                <a:latin typeface="+mn-ea"/>
                <a:cs typeface="+mn-ea"/>
                <a:sym typeface="+mn-ea"/>
              </a:rPr>
              <a:t>So, the question is no longer "Is AI useful?" but "How can we build a support system here that leverages its strengths while mitigating its risks?"</a:t>
            </a:r>
            <a:endParaRPr lang="en-US" altLang="zh-CN" sz="1600">
              <a:solidFill>
                <a:schemeClr val="tx1">
                  <a:lumMod val="85000"/>
                  <a:lumOff val="15000"/>
                </a:schemeClr>
              </a:solidFill>
              <a:latin typeface="+mn-ea"/>
              <a:cs typeface="+mn-ea"/>
              <a:sym typeface="+mn-ea"/>
            </a:endParaRPr>
          </a:p>
        </p:txBody>
      </p:sp>
      <p:sp>
        <p:nvSpPr>
          <p:cNvPr id="17" name="序号"/>
          <p:cNvSpPr/>
          <p:nvPr>
            <p:custDataLst>
              <p:tags r:id="rId23"/>
            </p:custDataLst>
          </p:nvPr>
        </p:nvSpPr>
        <p:spPr>
          <a:xfrm>
            <a:off x="1008381" y="5807393"/>
            <a:ext cx="536400" cy="536400"/>
          </a:xfrm>
          <a:prstGeom prst="ellipse">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spcBef>
                <a:spcPct val="0"/>
              </a:spcBef>
              <a:spcAft>
                <a:spcPct val="0"/>
              </a:spcAft>
              <a:buClrTx/>
              <a:buSzTx/>
              <a:buFontTx/>
            </a:pPr>
            <a:r>
              <a:rPr lang="en-US" altLang="zh-CN">
                <a:solidFill>
                  <a:schemeClr val="tx1">
                    <a:lumMod val="75000"/>
                    <a:lumOff val="25000"/>
                  </a:schemeClr>
                </a:solidFill>
                <a:latin typeface="+mn-ea"/>
                <a:cs typeface="+mn-ea"/>
                <a:sym typeface="+mn-ea"/>
              </a:rPr>
              <a:t>5</a:t>
            </a:r>
            <a:endParaRPr lang="en-US" altLang="zh-CN">
              <a:solidFill>
                <a:schemeClr val="tx1">
                  <a:lumMod val="75000"/>
                  <a:lumOff val="25000"/>
                </a:schemeClr>
              </a:solidFill>
              <a:latin typeface="+mn-ea"/>
              <a:cs typeface="+mn-ea"/>
              <a:sym typeface="+mn-ea"/>
            </a:endParaRPr>
          </a:p>
        </p:txBody>
      </p:sp>
      <p:cxnSp>
        <p:nvCxnSpPr>
          <p:cNvPr id="18" name="直接连接符 17"/>
          <p:cNvCxnSpPr/>
          <p:nvPr>
            <p:custDataLst>
              <p:tags r:id="rId24"/>
            </p:custDataLst>
          </p:nvPr>
        </p:nvCxnSpPr>
        <p:spPr>
          <a:xfrm>
            <a:off x="1276986" y="3425508"/>
            <a:ext cx="0" cy="436300"/>
          </a:xfrm>
          <a:prstGeom prst="line">
            <a:avLst/>
          </a:prstGeom>
          <a:ln w="19050">
            <a:solidFill>
              <a:schemeClr val="tx1">
                <a:lumMod val="40000"/>
                <a:lumOff val="60000"/>
                <a:alpha val="2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custDataLst>
              <p:tags r:id="rId25"/>
            </p:custDataLst>
          </p:nvPr>
        </p:nvCxnSpPr>
        <p:spPr>
          <a:xfrm>
            <a:off x="1276986" y="4398328"/>
            <a:ext cx="0" cy="436300"/>
          </a:xfrm>
          <a:prstGeom prst="line">
            <a:avLst/>
          </a:prstGeom>
          <a:ln w="19050">
            <a:solidFill>
              <a:schemeClr val="tx1">
                <a:lumMod val="40000"/>
                <a:lumOff val="60000"/>
                <a:alpha val="2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custDataLst>
              <p:tags r:id="rId26"/>
            </p:custDataLst>
          </p:nvPr>
        </p:nvCxnSpPr>
        <p:spPr>
          <a:xfrm>
            <a:off x="1276986" y="5371148"/>
            <a:ext cx="0" cy="436300"/>
          </a:xfrm>
          <a:prstGeom prst="line">
            <a:avLst/>
          </a:prstGeom>
          <a:ln w="19050">
            <a:solidFill>
              <a:schemeClr val="tx1">
                <a:lumMod val="40000"/>
                <a:lumOff val="60000"/>
                <a:alpha val="20000"/>
              </a:schemeClr>
            </a:solidFill>
          </a:ln>
        </p:spPr>
        <p:style>
          <a:lnRef idx="1">
            <a:schemeClr val="accent1"/>
          </a:lnRef>
          <a:fillRef idx="0">
            <a:schemeClr val="accent1"/>
          </a:fillRef>
          <a:effectRef idx="0">
            <a:schemeClr val="accent1"/>
          </a:effectRef>
          <a:fontRef idx="minor">
            <a:schemeClr val="tx1"/>
          </a:fontRef>
        </p:style>
      </p:cxnSp>
      <p:pic>
        <p:nvPicPr>
          <p:cNvPr id="5124" name="图片 6" descr="logo横版 png"/>
          <p:cNvPicPr>
            <a:picLocks noChangeAspect="1"/>
          </p:cNvPicPr>
          <p:nvPr/>
        </p:nvPicPr>
        <p:blipFill>
          <a:blip r:embed="rId27"/>
          <a:stretch>
            <a:fillRect/>
          </a:stretch>
        </p:blipFill>
        <p:spPr>
          <a:xfrm>
            <a:off x="11477625" y="82550"/>
            <a:ext cx="608013" cy="642938"/>
          </a:xfrm>
          <a:prstGeom prst="rect">
            <a:avLst/>
          </a:prstGeom>
          <a:noFill/>
          <a:ln w="9525">
            <a:noFill/>
          </a:ln>
        </p:spPr>
      </p:pic>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9" grpId="0" animBg="1"/>
      <p:bldP spid="85" grpId="0" animBg="1"/>
      <p:bldP spid="91" grpId="0" animBg="1"/>
      <p:bldP spid="97" grpId="0" animBg="1"/>
      <p:bldP spid="8" grpId="0"/>
      <p:bldP spid="10" grpId="0"/>
      <p:bldP spid="12" grpId="0"/>
      <p:bldP spid="14"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custDataLst>
              <p:tags r:id="rId1"/>
            </p:custDataLst>
          </p:nvPr>
        </p:nvSpPr>
        <p:spPr>
          <a:xfrm>
            <a:off x="4439920" y="116205"/>
            <a:ext cx="3149600" cy="583565"/>
          </a:xfrm>
          <a:prstGeom prst="rect">
            <a:avLst/>
          </a:prstGeom>
          <a:solidFill>
            <a:schemeClr val="accent1">
              <a:lumMod val="90000"/>
            </a:schemeClr>
          </a:solidFill>
        </p:spPr>
        <p:txBody>
          <a:bodyPr wrap="square" rtlCol="0">
            <a:normAutofit/>
          </a:bodyPr>
          <a:lstStyle/>
          <a:p>
            <a:r>
              <a:rPr lang="en-US" altLang="zh-CN" sz="3200" b="1" i="1">
                <a:solidFill>
                  <a:schemeClr val="bg1"/>
                </a:solidFill>
                <a:latin typeface="+mn-lt"/>
                <a:ea typeface="+mn-ea"/>
              </a:rPr>
              <a:t>Sample writing </a:t>
            </a:r>
            <a:endParaRPr lang="en-US" altLang="zh-CN" sz="3200" b="1" i="1">
              <a:solidFill>
                <a:schemeClr val="bg1"/>
              </a:solidFill>
              <a:latin typeface="+mn-lt"/>
              <a:ea typeface="+mn-ea"/>
            </a:endParaRPr>
          </a:p>
        </p:txBody>
      </p:sp>
      <p:sp>
        <p:nvSpPr>
          <p:cNvPr id="3" name="文本框 2"/>
          <p:cNvSpPr txBox="1"/>
          <p:nvPr/>
        </p:nvSpPr>
        <p:spPr>
          <a:xfrm>
            <a:off x="285115" y="779780"/>
            <a:ext cx="6009640" cy="5569585"/>
          </a:xfrm>
          <a:prstGeom prst="rect">
            <a:avLst/>
          </a:prstGeom>
          <a:noFill/>
          <a:ln>
            <a:solidFill>
              <a:schemeClr val="tx1"/>
            </a:solidFill>
          </a:ln>
        </p:spPr>
        <p:txBody>
          <a:bodyPr wrap="square" rtlCol="0">
            <a:noAutofit/>
          </a:bodyPr>
          <a:p>
            <a:pPr algn="just">
              <a:lnSpc>
                <a:spcPct val="120000"/>
              </a:lnSpc>
            </a:pPr>
            <a:r>
              <a:rPr lang="en-US" altLang="zh-CN" sz="1800" b="1">
                <a:latin typeface="Times New Roman" panose="02020603050405020304" charset="0"/>
                <a:cs typeface="Times New Roman" panose="02020603050405020304" charset="0"/>
                <a:sym typeface="+mn-ea"/>
              </a:rPr>
              <a:t>My Views on AI-Driven Mental Health Support on Campus</a:t>
            </a:r>
            <a:endParaRPr lang="en-US" altLang="zh-CN" sz="1800" b="1">
              <a:latin typeface="Times New Roman" panose="02020603050405020304" charset="0"/>
              <a:cs typeface="Times New Roman" panose="02020603050405020304" charset="0"/>
              <a:sym typeface="+mn-ea"/>
            </a:endParaRPr>
          </a:p>
          <a:p>
            <a:pPr algn="just">
              <a:lnSpc>
                <a:spcPct val="120000"/>
              </a:lnSpc>
            </a:pPr>
            <a:endParaRPr lang="en-US" altLang="zh-CN" sz="1800">
              <a:latin typeface="Times New Roman" panose="02020603050405020304" charset="0"/>
              <a:cs typeface="Times New Roman" panose="02020603050405020304" charset="0"/>
              <a:sym typeface="+mn-ea"/>
            </a:endParaRPr>
          </a:p>
          <a:p>
            <a:pPr indent="457200" algn="just">
              <a:lnSpc>
                <a:spcPct val="120000"/>
              </a:lnSpc>
            </a:pPr>
            <a:r>
              <a:rPr lang="en-US" altLang="zh-CN" sz="1800">
                <a:latin typeface="Times New Roman" panose="02020603050405020304" charset="0"/>
                <a:cs typeface="Times New Roman" panose="02020603050405020304" charset="0"/>
                <a:sym typeface="+mn-ea"/>
              </a:rPr>
              <a:t>The emergence of AI-driven mental health support marks a new phase in educational well-being.However, it is supposed to be a supportive tool, not a replacement.</a:t>
            </a:r>
            <a:endParaRPr lang="en-US" altLang="zh-CN" sz="1800">
              <a:latin typeface="Times New Roman" panose="02020603050405020304" charset="0"/>
              <a:cs typeface="Times New Roman" panose="02020603050405020304" charset="0"/>
              <a:sym typeface="+mn-ea"/>
            </a:endParaRPr>
          </a:p>
          <a:p>
            <a:pPr indent="457200" algn="just">
              <a:lnSpc>
                <a:spcPct val="120000"/>
              </a:lnSpc>
            </a:pPr>
            <a:r>
              <a:rPr lang="en-US" altLang="zh-CN" sz="1800">
                <a:latin typeface="Times New Roman" panose="02020603050405020304" charset="0"/>
                <a:cs typeface="Times New Roman" panose="02020603050405020304" charset="0"/>
                <a:sym typeface="+mn-ea"/>
              </a:rPr>
              <a:t>To begin with, we must acknowledge the distinct advantages AI offers, particularly its 24/7 availability that  provides immediate support. Nevertheless, it may also pose threats. Primarily, the technology lacks genuine empathy, which makes the interactions feel impersonal. Additionally, it raises serious data privacy concerns, as it may expose sensitive student information, potentially leading to embarrassment even cyberbullying.</a:t>
            </a:r>
            <a:endParaRPr lang="en-US" altLang="zh-CN" sz="1800">
              <a:latin typeface="Times New Roman" panose="02020603050405020304" charset="0"/>
              <a:cs typeface="Times New Roman" panose="02020603050405020304" charset="0"/>
            </a:endParaRPr>
          </a:p>
          <a:p>
            <a:pPr indent="457200" algn="just">
              <a:lnSpc>
                <a:spcPct val="120000"/>
              </a:lnSpc>
            </a:pPr>
            <a:r>
              <a:rPr lang="en-US" altLang="zh-CN" sz="1800">
                <a:latin typeface="Times New Roman" panose="02020603050405020304" charset="0"/>
                <a:cs typeface="Times New Roman" panose="02020603050405020304" charset="0"/>
                <a:sym typeface="+mn-ea"/>
              </a:rPr>
              <a:t>Let's embrace this technology, but always remember: on the path to healing, technology should be a torch that lights the way, not a replacement for a fellow traveler.</a:t>
            </a:r>
            <a:endParaRPr lang="en-US" altLang="zh-CN" sz="1800">
              <a:latin typeface="Times New Roman" panose="02020603050405020304" charset="0"/>
              <a:cs typeface="Times New Roman" panose="02020603050405020304" charset="0"/>
              <a:sym typeface="+mn-ea"/>
            </a:endParaRPr>
          </a:p>
          <a:p>
            <a:pPr algn="just"/>
            <a:endParaRPr lang="en-US" altLang="zh-CN" sz="1800">
              <a:latin typeface="Times New Roman" panose="02020603050405020304" charset="0"/>
              <a:ea typeface="+mj-lt"/>
              <a:cs typeface="Times New Roman" panose="02020603050405020304" charset="0"/>
            </a:endParaRPr>
          </a:p>
        </p:txBody>
      </p:sp>
      <p:sp>
        <p:nvSpPr>
          <p:cNvPr id="12" name="文本框 11"/>
          <p:cNvSpPr txBox="1"/>
          <p:nvPr/>
        </p:nvSpPr>
        <p:spPr>
          <a:xfrm>
            <a:off x="6456045" y="980440"/>
            <a:ext cx="5688330" cy="4399915"/>
          </a:xfrm>
          <a:prstGeom prst="rect">
            <a:avLst/>
          </a:prstGeom>
          <a:noFill/>
        </p:spPr>
        <p:txBody>
          <a:bodyPr wrap="square" rtlCol="0">
            <a:spAutoFit/>
          </a:bodyPr>
          <a:p>
            <a:pPr algn="ctr"/>
            <a:r>
              <a:rPr lang="zh-CN" altLang="en-US" sz="2000" dirty="0">
                <a:latin typeface="楷体" panose="02010609060101010101" charset="-122"/>
                <a:ea typeface="楷体" panose="02010609060101010101" charset="-122"/>
              </a:rPr>
              <a:t>我对校园</a:t>
            </a:r>
            <a:r>
              <a:rPr lang="en-US" altLang="zh-CN" sz="2000" dirty="0">
                <a:latin typeface="楷体" panose="02010609060101010101" charset="-122"/>
                <a:ea typeface="楷体" panose="02010609060101010101" charset="-122"/>
              </a:rPr>
              <a:t>AI</a:t>
            </a:r>
            <a:r>
              <a:rPr lang="zh-CN" altLang="en-US" sz="2000" dirty="0">
                <a:latin typeface="楷体" panose="02010609060101010101" charset="-122"/>
                <a:ea typeface="楷体" panose="02010609060101010101" charset="-122"/>
              </a:rPr>
              <a:t>心理支持的看法</a:t>
            </a:r>
            <a:endParaRPr lang="zh-CN" altLang="en-US" sz="2000" dirty="0">
              <a:latin typeface="楷体" panose="02010609060101010101" charset="-122"/>
              <a:ea typeface="楷体" panose="02010609060101010101" charset="-122"/>
            </a:endParaRPr>
          </a:p>
          <a:p>
            <a:pPr algn="l"/>
            <a:endParaRPr lang="en-US" altLang="zh-CN" sz="2000" dirty="0">
              <a:latin typeface="楷体" panose="02010609060101010101" charset="-122"/>
              <a:ea typeface="楷体" panose="02010609060101010101" charset="-122"/>
            </a:endParaRPr>
          </a:p>
          <a:p>
            <a:pPr indent="457200" algn="l"/>
            <a:r>
              <a:rPr lang="en-US" altLang="zh-CN" sz="2000" dirty="0">
                <a:latin typeface="楷体" panose="02010609060101010101" charset="-122"/>
                <a:ea typeface="楷体" panose="02010609060101010101" charset="-122"/>
              </a:rPr>
              <a:t>AI</a:t>
            </a:r>
            <a:r>
              <a:rPr lang="zh-CN" altLang="en-US" sz="2000" dirty="0">
                <a:latin typeface="楷体" panose="02010609060101010101" charset="-122"/>
                <a:ea typeface="楷体" panose="02010609060101010101" charset="-122"/>
              </a:rPr>
              <a:t>驱动的心理健康支持的出现，标志着教育福祉进入新阶段。然而，它理应作为辅助工具而非替代品。</a:t>
            </a:r>
            <a:endParaRPr lang="en-US" altLang="zh-CN" sz="2000" dirty="0">
              <a:latin typeface="楷体" panose="02010609060101010101" charset="-122"/>
              <a:ea typeface="楷体" panose="02010609060101010101" charset="-122"/>
            </a:endParaRPr>
          </a:p>
          <a:p>
            <a:pPr indent="457200" algn="l"/>
            <a:r>
              <a:rPr lang="zh-CN" altLang="en-US" sz="2000" dirty="0">
                <a:latin typeface="楷体" panose="02010609060101010101" charset="-122"/>
                <a:ea typeface="楷体" panose="02010609060101010101" charset="-122"/>
              </a:rPr>
              <a:t>首先，我们必须承认</a:t>
            </a:r>
            <a:r>
              <a:rPr lang="en-US" altLang="zh-CN" sz="2000" dirty="0">
                <a:latin typeface="楷体" panose="02010609060101010101" charset="-122"/>
                <a:ea typeface="楷体" panose="02010609060101010101" charset="-122"/>
              </a:rPr>
              <a:t>AI</a:t>
            </a:r>
            <a:r>
              <a:rPr lang="zh-CN" altLang="en-US" sz="2000" dirty="0">
                <a:latin typeface="楷体" panose="02010609060101010101" charset="-122"/>
                <a:ea typeface="楷体" panose="02010609060101010101" charset="-122"/>
              </a:rPr>
              <a:t>带来的显著优势，特别是其全天候可用性能提供即时支持。然而，这项技术也可能带来威胁。最主要的是，它缺乏真正的共情能力，这使得互动显得缺乏人情味。此外，它会引发严重的数据隐私担忧，因为可能泄露敏感学生信息，最终导致尴尬处境甚至网络欺凌。</a:t>
            </a:r>
            <a:endParaRPr lang="en-US" altLang="zh-CN" sz="2000" dirty="0">
              <a:latin typeface="楷体" panose="02010609060101010101" charset="-122"/>
              <a:ea typeface="楷体" panose="02010609060101010101" charset="-122"/>
            </a:endParaRPr>
          </a:p>
          <a:p>
            <a:pPr indent="457200" algn="l"/>
            <a:r>
              <a:rPr lang="zh-CN" altLang="en-US" sz="2000" dirty="0">
                <a:latin typeface="楷体" panose="02010609060101010101" charset="-122"/>
                <a:ea typeface="楷体" panose="02010609060101010101" charset="-122"/>
              </a:rPr>
              <a:t>让我们拥抱这项技术，但永远铭记：在治愈心灵的旅程中，科技应是指引前路的火炬，而非取代同行者的存在。</a:t>
            </a:r>
            <a:endParaRPr lang="zh-CN" altLang="en-US" sz="2000" dirty="0">
              <a:latin typeface="楷体" panose="02010609060101010101" charset="-122"/>
              <a:ea typeface="楷体" panose="02010609060101010101" charset="-122"/>
            </a:endParaRPr>
          </a:p>
        </p:txBody>
      </p:sp>
      <p:pic>
        <p:nvPicPr>
          <p:cNvPr id="5124" name="图片 6" descr="logo横版 png"/>
          <p:cNvPicPr>
            <a:picLocks noChangeAspect="1"/>
          </p:cNvPicPr>
          <p:nvPr/>
        </p:nvPicPr>
        <p:blipFill>
          <a:blip r:embed="rId2"/>
          <a:stretch>
            <a:fillRect/>
          </a:stretch>
        </p:blipFill>
        <p:spPr>
          <a:xfrm>
            <a:off x="11477625" y="82550"/>
            <a:ext cx="608013" cy="642938"/>
          </a:xfrm>
          <a:prstGeom prst="rect">
            <a:avLst/>
          </a:prstGeom>
          <a:noFill/>
          <a:ln w="9525">
            <a:noFill/>
          </a:ln>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 name="文本框 21"/>
          <p:cNvSpPr txBox="1"/>
          <p:nvPr>
            <p:custDataLst>
              <p:tags r:id="rId1"/>
            </p:custDataLst>
          </p:nvPr>
        </p:nvSpPr>
        <p:spPr>
          <a:xfrm>
            <a:off x="263525" y="116840"/>
            <a:ext cx="2820670" cy="576580"/>
          </a:xfrm>
          <a:prstGeom prst="rect">
            <a:avLst/>
          </a:prstGeom>
          <a:solidFill>
            <a:schemeClr val="accent6">
              <a:lumMod val="40000"/>
              <a:lumOff val="60000"/>
            </a:schemeClr>
          </a:solidFill>
        </p:spPr>
        <p:txBody>
          <a:bodyPr wrap="square" rtlCol="0">
            <a:normAutofit lnSpcReduction="10000"/>
          </a:bodyPr>
          <a:lstStyle/>
          <a:p>
            <a:pPr lvl="0" algn="l">
              <a:buClrTx/>
              <a:buSzTx/>
              <a:buFontTx/>
            </a:pPr>
            <a:r>
              <a:rPr lang="en-US" altLang="zh-CN" sz="3200" b="1" i="1">
                <a:solidFill>
                  <a:schemeClr val="bg1"/>
                </a:solidFill>
                <a:latin typeface="+mn-lt"/>
                <a:ea typeface="+mn-ea"/>
                <a:sym typeface="+mn-ea"/>
              </a:rPr>
              <a:t> Accumulate</a:t>
            </a:r>
            <a:endParaRPr lang="en-US" altLang="zh-CN" sz="3200" b="1" i="1">
              <a:solidFill>
                <a:schemeClr val="bg1"/>
              </a:solidFill>
              <a:latin typeface="+mn-lt"/>
              <a:ea typeface="+mn-ea"/>
              <a:sym typeface="+mn-ea"/>
            </a:endParaRPr>
          </a:p>
        </p:txBody>
      </p:sp>
      <p:sp>
        <p:nvSpPr>
          <p:cNvPr id="4" name="文本框 3"/>
          <p:cNvSpPr txBox="1"/>
          <p:nvPr/>
        </p:nvSpPr>
        <p:spPr>
          <a:xfrm>
            <a:off x="191770" y="765175"/>
            <a:ext cx="6980555" cy="5977890"/>
          </a:xfrm>
          <a:prstGeom prst="rect">
            <a:avLst/>
          </a:prstGeom>
          <a:noFill/>
        </p:spPr>
        <p:txBody>
          <a:bodyPr wrap="square" rtlCol="0">
            <a:noAutofit/>
          </a:bodyPr>
          <a:p>
            <a:pPr marL="457200" indent="-457200">
              <a:lnSpc>
                <a:spcPct val="90000"/>
              </a:lnSpc>
              <a:buFont typeface="+mj-ea"/>
              <a:buAutoNum type="circleNumDbPlain"/>
            </a:pPr>
            <a:r>
              <a:rPr lang="en-US" altLang="zh-CN" sz="2400">
                <a:sym typeface="+mn-ea"/>
              </a:rPr>
              <a:t>There has been a growing trend</a:t>
            </a:r>
            <a:endParaRPr lang="en-US" altLang="zh-CN" sz="2400">
              <a:solidFill>
                <a:schemeClr val="tx1"/>
              </a:solidFill>
            </a:endParaRPr>
          </a:p>
          <a:p>
            <a:pPr marL="457200" indent="-457200">
              <a:lnSpc>
                <a:spcPct val="90000"/>
              </a:lnSpc>
              <a:buFont typeface="+mj-ea"/>
              <a:buAutoNum type="circleNumDbPlain"/>
            </a:pPr>
            <a:r>
              <a:rPr lang="en-US" altLang="zh-CN" sz="2400">
                <a:sym typeface="+mn-ea"/>
              </a:rPr>
              <a:t>limitations cannot be overlooked</a:t>
            </a:r>
            <a:endParaRPr lang="en-US" altLang="zh-CN" sz="2400">
              <a:sym typeface="+mn-ea"/>
            </a:endParaRPr>
          </a:p>
          <a:p>
            <a:pPr marL="457200" indent="-457200">
              <a:lnSpc>
                <a:spcPct val="90000"/>
              </a:lnSpc>
              <a:buFont typeface="+mj-ea"/>
              <a:buAutoNum type="circleNumDbPlain"/>
            </a:pPr>
            <a:r>
              <a:rPr lang="en-US" altLang="zh-CN" sz="2400">
                <a:solidFill>
                  <a:schemeClr val="tx1"/>
                </a:solidFill>
                <a:sym typeface="+mn-ea"/>
              </a:rPr>
              <a:t>the emergence of ...marks a new phase</a:t>
            </a:r>
            <a:endParaRPr lang="en-US" altLang="zh-CN" sz="2400">
              <a:solidFill>
                <a:schemeClr val="tx1"/>
              </a:solidFill>
              <a:sym typeface="+mn-ea"/>
            </a:endParaRPr>
          </a:p>
          <a:p>
            <a:pPr marL="457200" indent="-457200">
              <a:lnSpc>
                <a:spcPct val="90000"/>
              </a:lnSpc>
              <a:buFont typeface="+mj-ea"/>
              <a:buAutoNum type="circleNumDbPlain"/>
            </a:pPr>
            <a:r>
              <a:rPr lang="en-US" altLang="zh-CN" sz="2400">
                <a:solidFill>
                  <a:schemeClr val="tx1"/>
                </a:solidFill>
              </a:rPr>
              <a:t>serve as a tool,not a replacement.</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acknowledge the distinct advantages AI offers</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provide immediate support</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Nevertheless, it may also pose threats.</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lack genuine empathy</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make the interactions feel impersonal</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raise serious data privacy concerns</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expose sensitive student information</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potentially lead to embarrassment even cyberbullying</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launch a pilot program to explore</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under professional supervision to unlock its full potential</a:t>
            </a:r>
            <a:endParaRPr lang="en-US" altLang="zh-CN" sz="2400">
              <a:solidFill>
                <a:schemeClr val="tx1"/>
              </a:solidFill>
            </a:endParaRPr>
          </a:p>
          <a:p>
            <a:pPr marL="457200" indent="-457200">
              <a:lnSpc>
                <a:spcPct val="90000"/>
              </a:lnSpc>
              <a:buFont typeface="+mj-ea"/>
              <a:buAutoNum type="circleNumDbPlain"/>
            </a:pPr>
            <a:r>
              <a:rPr lang="en-US" altLang="zh-CN" sz="2400">
                <a:solidFill>
                  <a:schemeClr val="tx1"/>
                </a:solidFill>
              </a:rPr>
              <a:t>Let's embrace this technology</a:t>
            </a:r>
            <a:endParaRPr lang="en-US" altLang="zh-CN" sz="2400">
              <a:solidFill>
                <a:schemeClr val="tx1"/>
              </a:solidFill>
            </a:endParaRPr>
          </a:p>
          <a:p>
            <a:pPr marL="457200" indent="-457200">
              <a:lnSpc>
                <a:spcPct val="90000"/>
              </a:lnSpc>
              <a:buFont typeface="+mj-ea"/>
              <a:buAutoNum type="circleNumDbPlain"/>
            </a:pPr>
            <a:endParaRPr lang="en-US" altLang="zh-CN" sz="2400"/>
          </a:p>
          <a:p>
            <a:pPr marL="457200" indent="-457200">
              <a:lnSpc>
                <a:spcPct val="90000"/>
              </a:lnSpc>
              <a:buFont typeface="+mj-ea"/>
              <a:buAutoNum type="circleNumDbPlain"/>
            </a:pPr>
            <a:endParaRPr lang="en-US" altLang="zh-CN" sz="2400">
              <a:sym typeface="+mn-ea"/>
            </a:endParaRPr>
          </a:p>
          <a:p>
            <a:pPr marL="457200" indent="-457200">
              <a:lnSpc>
                <a:spcPct val="90000"/>
              </a:lnSpc>
              <a:buFont typeface="Wingdings" panose="05000000000000000000" charset="0"/>
              <a:buChar char="ü"/>
            </a:pPr>
            <a:endParaRPr lang="en-US" altLang="zh-CN" sz="2400"/>
          </a:p>
          <a:p>
            <a:pPr marL="457200" indent="-457200">
              <a:lnSpc>
                <a:spcPct val="90000"/>
              </a:lnSpc>
              <a:buFont typeface="Wingdings" panose="05000000000000000000" charset="0"/>
              <a:buChar char="Ø"/>
            </a:pPr>
            <a:endParaRPr lang="en-US" altLang="zh-CN" sz="2400"/>
          </a:p>
          <a:p>
            <a:pPr marL="457200" indent="-457200">
              <a:lnSpc>
                <a:spcPct val="90000"/>
              </a:lnSpc>
              <a:buFont typeface="Wingdings" panose="05000000000000000000" charset="0"/>
              <a:buChar char="Ø"/>
            </a:pPr>
            <a:endParaRPr lang="en-US" altLang="zh-CN" sz="2400"/>
          </a:p>
          <a:p>
            <a:pPr marL="457200" indent="-457200">
              <a:lnSpc>
                <a:spcPct val="90000"/>
              </a:lnSpc>
              <a:buFont typeface="Wingdings" panose="05000000000000000000" charset="0"/>
              <a:buChar char="Ø"/>
            </a:pPr>
            <a:endParaRPr lang="en-US" altLang="zh-CN" sz="2400"/>
          </a:p>
          <a:p>
            <a:pPr marL="457200" indent="-457200">
              <a:lnSpc>
                <a:spcPct val="90000"/>
              </a:lnSpc>
              <a:buFont typeface="Wingdings" panose="05000000000000000000" charset="0"/>
              <a:buChar char="Ø"/>
            </a:pPr>
            <a:endParaRPr lang="en-US" altLang="zh-CN" sz="2400"/>
          </a:p>
          <a:p>
            <a:endParaRPr lang="en-US" altLang="zh-CN" sz="2400"/>
          </a:p>
        </p:txBody>
      </p:sp>
      <p:sp>
        <p:nvSpPr>
          <p:cNvPr id="5" name="文本框 4"/>
          <p:cNvSpPr txBox="1"/>
          <p:nvPr/>
        </p:nvSpPr>
        <p:spPr>
          <a:xfrm>
            <a:off x="7103745" y="764540"/>
            <a:ext cx="5034915" cy="5631180"/>
          </a:xfrm>
          <a:prstGeom prst="rect">
            <a:avLst/>
          </a:prstGeom>
          <a:noFill/>
        </p:spPr>
        <p:txBody>
          <a:bodyPr wrap="square" rtlCol="0">
            <a:spAutoFit/>
          </a:bodyPr>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呈现日益增长的趋势</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局限性不容忽视</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en-US" altLang="zh-CN" sz="2400">
                <a:latin typeface="楷体" panose="02010609060101010101" charset="-122"/>
                <a:ea typeface="楷体" panose="02010609060101010101" charset="-122"/>
                <a:cs typeface="楷体" panose="02010609060101010101" charset="-122"/>
              </a:rPr>
              <a:t>……</a:t>
            </a:r>
            <a:r>
              <a:rPr lang="zh-CN" altLang="en-US" sz="2400">
                <a:latin typeface="楷体" panose="02010609060101010101" charset="-122"/>
                <a:ea typeface="楷体" panose="02010609060101010101" charset="-122"/>
                <a:cs typeface="楷体" panose="02010609060101010101" charset="-122"/>
              </a:rPr>
              <a:t>的出现标志着一个新阶段</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作为工具而非替代品</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承认</a:t>
            </a:r>
            <a:r>
              <a:rPr lang="en-US" altLang="zh-CN" sz="2400">
                <a:latin typeface="楷体" panose="02010609060101010101" charset="-122"/>
                <a:ea typeface="楷体" panose="02010609060101010101" charset="-122"/>
                <a:cs typeface="楷体" panose="02010609060101010101" charset="-122"/>
              </a:rPr>
              <a:t>AI</a:t>
            </a:r>
            <a:r>
              <a:rPr lang="zh-CN" altLang="en-US" sz="2400">
                <a:latin typeface="楷体" panose="02010609060101010101" charset="-122"/>
                <a:ea typeface="楷体" panose="02010609060101010101" charset="-122"/>
                <a:cs typeface="楷体" panose="02010609060101010101" charset="-122"/>
              </a:rPr>
              <a:t>提供的显著优势</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提供即时支持</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然而它也可能构成威胁</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缺乏真正的共情能力</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使互动显得缺乏人情味</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引发严重的数据隐私担忧</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泄露敏感学生信息</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可能导致尴尬甚至网络欺凌</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启动试点项目进行探索</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在专业监督下充分发挥其潜力</a:t>
            </a:r>
            <a:endParaRPr lang="zh-CN" altLang="en-US" sz="2400">
              <a:latin typeface="楷体" panose="02010609060101010101" charset="-122"/>
              <a:ea typeface="楷体" panose="02010609060101010101" charset="-122"/>
              <a:cs typeface="楷体" panose="02010609060101010101" charset="-122"/>
            </a:endParaRPr>
          </a:p>
          <a:p>
            <a:pPr marL="342900" indent="-342900">
              <a:buFont typeface="+mj-ea"/>
              <a:buAutoNum type="circleNumDbPlain"/>
            </a:pPr>
            <a:r>
              <a:rPr lang="zh-CN" altLang="en-US" sz="2400">
                <a:latin typeface="楷体" panose="02010609060101010101" charset="-122"/>
                <a:ea typeface="楷体" panose="02010609060101010101" charset="-122"/>
                <a:cs typeface="楷体" panose="02010609060101010101" charset="-122"/>
              </a:rPr>
              <a:t>让我们拥抱这项技术</a:t>
            </a:r>
            <a:endParaRPr lang="zh-CN" altLang="en-US" sz="2400">
              <a:latin typeface="楷体" panose="02010609060101010101" charset="-122"/>
              <a:ea typeface="楷体" panose="02010609060101010101" charset="-122"/>
              <a:cs typeface="楷体" panose="02010609060101010101" charset="-122"/>
            </a:endParaRPr>
          </a:p>
        </p:txBody>
      </p:sp>
      <p:pic>
        <p:nvPicPr>
          <p:cNvPr id="5124" name="图片 6" descr="logo横版 png"/>
          <p:cNvPicPr>
            <a:picLocks noChangeAspect="1"/>
          </p:cNvPicPr>
          <p:nvPr/>
        </p:nvPicPr>
        <p:blipFill>
          <a:blip r:embed="rId2"/>
          <a:stretch>
            <a:fillRect/>
          </a:stretch>
        </p:blipFill>
        <p:spPr>
          <a:xfrm>
            <a:off x="11477625" y="82550"/>
            <a:ext cx="608013" cy="642938"/>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335280" y="260033"/>
            <a:ext cx="10972800" cy="1143000"/>
          </a:xfrm>
        </p:spPr>
        <p:txBody>
          <a:bodyPr/>
          <a:lstStyle/>
          <a:p>
            <a:r>
              <a:rPr lang="en-US" altLang="zh-CN" sz="4800" b="1"/>
              <a:t>How can we write a composition?</a:t>
            </a:r>
            <a:endParaRPr lang="en-US" altLang="zh-CN" sz="4800" b="1"/>
          </a:p>
        </p:txBody>
      </p:sp>
      <p:sp>
        <p:nvSpPr>
          <p:cNvPr id="18" name="矩形 17"/>
          <p:cNvSpPr/>
          <p:nvPr>
            <p:custDataLst>
              <p:tags r:id="rId2"/>
            </p:custDataLst>
          </p:nvPr>
        </p:nvSpPr>
        <p:spPr>
          <a:xfrm>
            <a:off x="0" y="1680845"/>
            <a:ext cx="5574030" cy="846455"/>
          </a:xfrm>
          <a:prstGeom prst="rect">
            <a:avLst/>
          </a:prstGeom>
          <a:noFill/>
        </p:spPr>
        <p:txBody>
          <a:bodyPr wrap="square" lIns="0" tIns="0" rIns="0" bIns="0" rtlCol="0" anchor="t" anchorCtr="0">
            <a:noAutofit/>
          </a:bodyPr>
          <a:lstStyle/>
          <a:p>
            <a:pPr marL="457200" indent="-457200" algn="ctr">
              <a:lnSpc>
                <a:spcPct val="150000"/>
              </a:lnSpc>
              <a:spcBef>
                <a:spcPct val="0"/>
              </a:spcBef>
              <a:spcAft>
                <a:spcPct val="0"/>
              </a:spcAft>
              <a:buFont typeface="Wingdings" panose="05000000000000000000" charset="0"/>
              <a:buChar char="l"/>
            </a:pPr>
            <a:r>
              <a:rPr lang="en-US" altLang="zh-CN" sz="3200" b="1" dirty="0">
                <a:solidFill>
                  <a:schemeClr val="tx1">
                    <a:lumMod val="85000"/>
                    <a:lumOff val="15000"/>
                  </a:schemeClr>
                </a:solidFill>
                <a:latin typeface="+mn-lt"/>
                <a:cs typeface="+mn-lt"/>
              </a:rPr>
              <a:t> Structure &amp; Framework</a:t>
            </a:r>
            <a:endParaRPr lang="en-US" altLang="zh-CN" sz="3200" b="1" dirty="0">
              <a:solidFill>
                <a:schemeClr val="tx1">
                  <a:lumMod val="85000"/>
                  <a:lumOff val="15000"/>
                </a:schemeClr>
              </a:solidFill>
              <a:latin typeface="+mn-lt"/>
              <a:cs typeface="+mn-lt"/>
            </a:endParaRPr>
          </a:p>
          <a:p>
            <a:pPr algn="ctr">
              <a:lnSpc>
                <a:spcPct val="150000"/>
              </a:lnSpc>
              <a:spcBef>
                <a:spcPct val="0"/>
              </a:spcBef>
              <a:spcAft>
                <a:spcPct val="0"/>
              </a:spcAft>
            </a:pPr>
            <a:endParaRPr lang="en-US" altLang="zh-CN" sz="3200" b="1" dirty="0">
              <a:solidFill>
                <a:schemeClr val="tx1">
                  <a:lumMod val="85000"/>
                  <a:lumOff val="15000"/>
                </a:schemeClr>
              </a:solidFill>
              <a:latin typeface="+mn-lt"/>
              <a:cs typeface="+mn-lt"/>
            </a:endParaRPr>
          </a:p>
        </p:txBody>
      </p:sp>
      <p:sp>
        <p:nvSpPr>
          <p:cNvPr id="2" name="矩形 1"/>
          <p:cNvSpPr/>
          <p:nvPr>
            <p:custDataLst>
              <p:tags r:id="rId3"/>
            </p:custDataLst>
          </p:nvPr>
        </p:nvSpPr>
        <p:spPr>
          <a:xfrm>
            <a:off x="-125095" y="2708910"/>
            <a:ext cx="4094480" cy="717550"/>
          </a:xfrm>
          <a:prstGeom prst="rect">
            <a:avLst/>
          </a:prstGeom>
          <a:noFill/>
        </p:spPr>
        <p:txBody>
          <a:bodyPr wrap="square" lIns="0" tIns="0" rIns="0" bIns="0" rtlCol="0" anchor="t" anchorCtr="0">
            <a:noAutofit/>
          </a:bodyPr>
          <a:lstStyle/>
          <a:p>
            <a:pPr marL="457200" indent="-457200" algn="ctr">
              <a:lnSpc>
                <a:spcPct val="150000"/>
              </a:lnSpc>
              <a:spcBef>
                <a:spcPct val="0"/>
              </a:spcBef>
              <a:spcAft>
                <a:spcPct val="0"/>
              </a:spcAft>
              <a:buFont typeface="Wingdings" panose="05000000000000000000" charset="0"/>
              <a:buChar char="l"/>
            </a:pPr>
            <a:r>
              <a:rPr lang="en-US" altLang="zh-CN" sz="2800" b="1" dirty="0">
                <a:solidFill>
                  <a:schemeClr val="tx1">
                    <a:lumMod val="85000"/>
                    <a:lumOff val="15000"/>
                  </a:schemeClr>
                </a:solidFill>
                <a:latin typeface="+mn-lt"/>
                <a:cs typeface="+mn-lt"/>
              </a:rPr>
              <a:t> Content &amp; Logic</a:t>
            </a:r>
            <a:endParaRPr lang="en-US" altLang="zh-CN" sz="2800" b="1" dirty="0">
              <a:solidFill>
                <a:schemeClr val="tx1">
                  <a:lumMod val="85000"/>
                  <a:lumOff val="15000"/>
                </a:schemeClr>
              </a:solidFill>
              <a:latin typeface="+mn-lt"/>
              <a:cs typeface="+mn-lt"/>
            </a:endParaRPr>
          </a:p>
        </p:txBody>
      </p:sp>
      <p:sp>
        <p:nvSpPr>
          <p:cNvPr id="3" name="矩形 2"/>
          <p:cNvSpPr/>
          <p:nvPr>
            <p:custDataLst>
              <p:tags r:id="rId4"/>
            </p:custDataLst>
          </p:nvPr>
        </p:nvSpPr>
        <p:spPr>
          <a:xfrm>
            <a:off x="47625" y="3655060"/>
            <a:ext cx="4773295" cy="740410"/>
          </a:xfrm>
          <a:prstGeom prst="rect">
            <a:avLst/>
          </a:prstGeom>
          <a:noFill/>
        </p:spPr>
        <p:txBody>
          <a:bodyPr wrap="square" lIns="0" tIns="0" rIns="0" bIns="0" rtlCol="0" anchor="t" anchorCtr="0">
            <a:noAutofit/>
          </a:bodyPr>
          <a:lstStyle/>
          <a:p>
            <a:pPr marL="457200" lvl="0" indent="-457200" algn="ctr">
              <a:lnSpc>
                <a:spcPct val="150000"/>
              </a:lnSpc>
              <a:buClrTx/>
              <a:buSzTx/>
              <a:buFont typeface="Wingdings" panose="05000000000000000000" charset="0"/>
              <a:buChar char="l"/>
            </a:pPr>
            <a:r>
              <a:rPr lang="en-US" altLang="zh-CN" sz="2800" b="1" dirty="0">
                <a:solidFill>
                  <a:schemeClr val="tx1">
                    <a:lumMod val="85000"/>
                    <a:lumOff val="15000"/>
                  </a:schemeClr>
                </a:solidFill>
                <a:latin typeface="+mn-lt"/>
                <a:cs typeface="+mn-lt"/>
                <a:sym typeface="+mn-ea"/>
              </a:rPr>
              <a:t> Language &amp; Polishing</a:t>
            </a:r>
            <a:endParaRPr lang="en-US" altLang="zh-CN" sz="2800" b="1" dirty="0">
              <a:solidFill>
                <a:schemeClr val="tx1">
                  <a:lumMod val="85000"/>
                  <a:lumOff val="15000"/>
                </a:schemeClr>
              </a:solidFill>
              <a:latin typeface="+mn-lt"/>
              <a:cs typeface="+mn-lt"/>
              <a:sym typeface="+mn-ea"/>
            </a:endParaRPr>
          </a:p>
        </p:txBody>
      </p:sp>
      <p:sp>
        <p:nvSpPr>
          <p:cNvPr id="5" name="文本框 4"/>
          <p:cNvSpPr txBox="1"/>
          <p:nvPr/>
        </p:nvSpPr>
        <p:spPr>
          <a:xfrm>
            <a:off x="5574030" y="1497965"/>
            <a:ext cx="6096000" cy="2897505"/>
          </a:xfrm>
          <a:prstGeom prst="rect">
            <a:avLst/>
          </a:prstGeom>
          <a:noFill/>
        </p:spPr>
        <p:txBody>
          <a:bodyPr wrap="square" rtlCol="0" anchor="t">
            <a:spAutoFit/>
          </a:bodyPr>
          <a:p>
            <a:pPr marL="0" indent="0" algn="l">
              <a:lnSpc>
                <a:spcPct val="190000"/>
              </a:lnSpc>
            </a:pPr>
            <a:r>
              <a:rPr lang="en-US" altLang="zh-CN" sz="3200" b="1">
                <a:solidFill>
                  <a:srgbClr val="FF0000"/>
                </a:solidFill>
                <a:latin typeface="quote-cjk-patch"/>
                <a:ea typeface="quote-cjk-patch"/>
                <a:sym typeface="+mn-ea"/>
              </a:rPr>
              <a:t>Frame It </a:t>
            </a:r>
            <a:r>
              <a:rPr lang="zh-CN" altLang="en-US" sz="3200" b="1">
                <a:solidFill>
                  <a:srgbClr val="FF0000"/>
                </a:solidFill>
                <a:latin typeface="quote-cjk-patch"/>
                <a:sym typeface="+mn-ea"/>
              </a:rPr>
              <a:t>！</a:t>
            </a:r>
            <a:endParaRPr lang="en-US" altLang="zh-CN" sz="3200" b="1">
              <a:solidFill>
                <a:srgbClr val="FF0000"/>
              </a:solidFill>
              <a:latin typeface="quote-cjk-patch"/>
              <a:ea typeface="quote-cjk-patch"/>
              <a:sym typeface="+mn-ea"/>
            </a:endParaRPr>
          </a:p>
          <a:p>
            <a:pPr marL="0" indent="0" algn="l">
              <a:lnSpc>
                <a:spcPct val="190000"/>
              </a:lnSpc>
            </a:pPr>
            <a:r>
              <a:rPr lang="en-US" altLang="zh-CN" sz="3200" b="1">
                <a:solidFill>
                  <a:srgbClr val="FF0000"/>
                </a:solidFill>
                <a:latin typeface="quote-cjk-patch"/>
                <a:ea typeface="quote-cjk-patch"/>
                <a:sym typeface="+mn-ea"/>
              </a:rPr>
              <a:t>Fill It </a:t>
            </a:r>
            <a:r>
              <a:rPr lang="zh-CN" altLang="en-US" sz="3200" b="1">
                <a:solidFill>
                  <a:srgbClr val="FF0000"/>
                </a:solidFill>
                <a:latin typeface="quote-cjk-patch"/>
                <a:sym typeface="+mn-ea"/>
              </a:rPr>
              <a:t>！</a:t>
            </a:r>
            <a:endParaRPr lang="en-US" altLang="zh-CN" sz="3200" b="1">
              <a:solidFill>
                <a:srgbClr val="FF0000"/>
              </a:solidFill>
              <a:latin typeface="quote-cjk-patch"/>
              <a:ea typeface="quote-cjk-patch"/>
              <a:sym typeface="+mn-ea"/>
            </a:endParaRPr>
          </a:p>
          <a:p>
            <a:pPr marL="0" indent="0" algn="l">
              <a:lnSpc>
                <a:spcPct val="190000"/>
              </a:lnSpc>
            </a:pPr>
            <a:r>
              <a:rPr lang="en-US" altLang="zh-CN" sz="3200" b="1">
                <a:solidFill>
                  <a:srgbClr val="FF0000"/>
                </a:solidFill>
                <a:latin typeface="quote-cjk-patch"/>
                <a:ea typeface="quote-cjk-patch"/>
                <a:sym typeface="+mn-ea"/>
              </a:rPr>
              <a:t>Refine It </a:t>
            </a:r>
            <a:r>
              <a:rPr lang="zh-CN" altLang="en-US" sz="3200" b="1">
                <a:solidFill>
                  <a:srgbClr val="FF0000"/>
                </a:solidFill>
                <a:latin typeface="quote-cjk-patch"/>
                <a:sym typeface="+mn-ea"/>
              </a:rPr>
              <a:t>！</a:t>
            </a:r>
            <a:endParaRPr lang="zh-CN" altLang="en-US" sz="3200" b="1">
              <a:solidFill>
                <a:srgbClr val="FF0000"/>
              </a:solidFill>
              <a:latin typeface="quote-cjk-patch"/>
              <a:sym typeface="+mn-ea"/>
            </a:endParaRPr>
          </a:p>
        </p:txBody>
      </p:sp>
      <p:pic>
        <p:nvPicPr>
          <p:cNvPr id="5124" name="图片 6" descr="logo横版 png"/>
          <p:cNvPicPr>
            <a:picLocks noChangeAspect="1"/>
          </p:cNvPicPr>
          <p:nvPr/>
        </p:nvPicPr>
        <p:blipFill>
          <a:blip r:embed="rId5"/>
          <a:stretch>
            <a:fillRect/>
          </a:stretch>
        </p:blipFill>
        <p:spPr>
          <a:xfrm>
            <a:off x="11477625" y="82550"/>
            <a:ext cx="608013" cy="642938"/>
          </a:xfrm>
          <a:prstGeom prst="rect">
            <a:avLst/>
          </a:prstGeom>
          <a:noFill/>
          <a:ln w="9525">
            <a:noFill/>
          </a:ln>
        </p:spPr>
      </p:pic>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ctrTitle"/>
            <p:custDataLst>
              <p:tags r:id="rId1"/>
            </p:custDataLst>
          </p:nvPr>
        </p:nvSpPr>
        <p:spPr/>
        <p:txBody>
          <a:bodyPr/>
          <a:lstStyle/>
          <a:p>
            <a:r>
              <a:rPr lang="en-US" altLang="zh-CN"/>
              <a:t>Thank you!</a:t>
            </a:r>
            <a:endParaRPr lang="en-US" altLang="zh-CN"/>
          </a:p>
        </p:txBody>
      </p:sp>
      <p:sp>
        <p:nvSpPr>
          <p:cNvPr id="3" name="署名"/>
          <p:cNvSpPr>
            <a:spLocks noGrp="1"/>
          </p:cNvSpPr>
          <p:nvPr>
            <p:ph type="body" sz="quarter" idx="17"/>
            <p:custDataLst>
              <p:tags r:id="rId2"/>
            </p:custDataLst>
          </p:nvPr>
        </p:nvSpPr>
        <p:spPr/>
        <p:txBody>
          <a:bodyPr/>
          <a:lstStyle/>
          <a:p>
            <a:r>
              <a:rPr lang="en-US" altLang="zh-CN"/>
              <a:t>POLLY</a:t>
            </a:r>
            <a:endParaRPr lang="en-US" altLang="zh-CN"/>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1" name="组合 100"/>
          <p:cNvGrpSpPr/>
          <p:nvPr>
            <p:custDataLst>
              <p:tags r:id="rId1"/>
            </p:custDataLst>
          </p:nvPr>
        </p:nvGrpSpPr>
        <p:grpSpPr>
          <a:xfrm rot="0">
            <a:off x="6786880" y="1282700"/>
            <a:ext cx="5027930" cy="4716780"/>
            <a:chOff x="2198" y="1649"/>
            <a:chExt cx="14694" cy="15264"/>
          </a:xfrm>
        </p:grpSpPr>
        <p:pic>
          <p:nvPicPr>
            <p:cNvPr id="102" name="图片 101" descr="E:/设计图片素材/7968534_.jpg7968534_"/>
            <p:cNvPicPr>
              <a:picLocks noChangeAspect="1"/>
            </p:cNvPicPr>
            <p:nvPr>
              <p:custDataLst>
                <p:tags r:id="rId2"/>
              </p:custDataLst>
            </p:nvPr>
          </p:nvPicPr>
          <p:blipFill>
            <a:blip r:embed="rId3" cstate="email"/>
            <a:srcRect t="3819" r="8300"/>
            <a:stretch>
              <a:fillRect/>
            </a:stretch>
          </p:blipFill>
          <p:spPr>
            <a:xfrm>
              <a:off x="2198" y="4068"/>
              <a:ext cx="14695" cy="11970"/>
            </a:xfrm>
            <a:custGeom>
              <a:avLst/>
              <a:gdLst/>
              <a:ahLst/>
              <a:cxnLst>
                <a:cxn ang="3">
                  <a:pos x="hc" y="t"/>
                </a:cxn>
                <a:cxn ang="cd2">
                  <a:pos x="l" y="vc"/>
                </a:cxn>
                <a:cxn ang="cd4">
                  <a:pos x="hc" y="b"/>
                </a:cxn>
                <a:cxn ang="0">
                  <a:pos x="r" y="vc"/>
                </a:cxn>
              </a:cxnLst>
              <a:rect l="l" t="t" r="r" b="b"/>
              <a:pathLst>
                <a:path w="6965" h="5674">
                  <a:moveTo>
                    <a:pt x="4763" y="0"/>
                  </a:moveTo>
                  <a:cubicBezTo>
                    <a:pt x="5158" y="0"/>
                    <a:pt x="5541" y="171"/>
                    <a:pt x="5853" y="426"/>
                  </a:cubicBezTo>
                  <a:cubicBezTo>
                    <a:pt x="6127" y="649"/>
                    <a:pt x="6344" y="934"/>
                    <a:pt x="6528" y="1234"/>
                  </a:cubicBezTo>
                  <a:cubicBezTo>
                    <a:pt x="6811" y="1693"/>
                    <a:pt x="6928" y="2146"/>
                    <a:pt x="6956" y="2680"/>
                  </a:cubicBezTo>
                  <a:cubicBezTo>
                    <a:pt x="6992" y="3364"/>
                    <a:pt x="6934" y="4079"/>
                    <a:pt x="6601" y="4677"/>
                  </a:cubicBezTo>
                  <a:cubicBezTo>
                    <a:pt x="6271" y="5276"/>
                    <a:pt x="5615" y="5733"/>
                    <a:pt x="4934" y="5667"/>
                  </a:cubicBezTo>
                  <a:cubicBezTo>
                    <a:pt x="4444" y="5620"/>
                    <a:pt x="4021" y="5326"/>
                    <a:pt x="3597" y="5075"/>
                  </a:cubicBezTo>
                  <a:cubicBezTo>
                    <a:pt x="3089" y="4777"/>
                    <a:pt x="2550" y="4532"/>
                    <a:pt x="1991" y="4348"/>
                  </a:cubicBezTo>
                  <a:cubicBezTo>
                    <a:pt x="1655" y="4238"/>
                    <a:pt x="1308" y="4154"/>
                    <a:pt x="990" y="3995"/>
                  </a:cubicBezTo>
                  <a:cubicBezTo>
                    <a:pt x="641" y="3821"/>
                    <a:pt x="459" y="3561"/>
                    <a:pt x="262" y="3234"/>
                  </a:cubicBezTo>
                  <a:cubicBezTo>
                    <a:pt x="62" y="2905"/>
                    <a:pt x="-5" y="2510"/>
                    <a:pt x="0" y="2126"/>
                  </a:cubicBezTo>
                  <a:cubicBezTo>
                    <a:pt x="8" y="1715"/>
                    <a:pt x="97" y="1296"/>
                    <a:pt x="333" y="962"/>
                  </a:cubicBezTo>
                  <a:cubicBezTo>
                    <a:pt x="629" y="541"/>
                    <a:pt x="1089" y="371"/>
                    <a:pt x="1586" y="430"/>
                  </a:cubicBezTo>
                  <a:cubicBezTo>
                    <a:pt x="2263" y="509"/>
                    <a:pt x="2961" y="543"/>
                    <a:pt x="3615" y="351"/>
                  </a:cubicBezTo>
                  <a:cubicBezTo>
                    <a:pt x="3893" y="271"/>
                    <a:pt x="4152" y="114"/>
                    <a:pt x="4430" y="42"/>
                  </a:cubicBezTo>
                  <a:cubicBezTo>
                    <a:pt x="4541" y="14"/>
                    <a:pt x="4652" y="0"/>
                    <a:pt x="4763" y="0"/>
                  </a:cubicBezTo>
                  <a:close/>
                </a:path>
              </a:pathLst>
            </a:custGeom>
          </p:spPr>
        </p:pic>
        <p:sp>
          <p:nvSpPr>
            <p:cNvPr id="121" name="Freeform 10"/>
            <p:cNvSpPr/>
            <p:nvPr>
              <p:custDataLst>
                <p:tags r:id="rId4"/>
              </p:custDataLst>
            </p:nvPr>
          </p:nvSpPr>
          <p:spPr bwMode="auto">
            <a:xfrm>
              <a:off x="2557" y="4196"/>
              <a:ext cx="14072" cy="11493"/>
            </a:xfrm>
            <a:custGeom>
              <a:avLst/>
              <a:gdLst>
                <a:gd name="T0" fmla="*/ 1888 w 3650"/>
                <a:gd name="T1" fmla="*/ 226 h 2981"/>
                <a:gd name="T2" fmla="*/ 2313 w 3650"/>
                <a:gd name="T3" fmla="*/ 67 h 2981"/>
                <a:gd name="T4" fmla="*/ 3055 w 3650"/>
                <a:gd name="T5" fmla="*/ 264 h 2981"/>
                <a:gd name="T6" fmla="*/ 3408 w 3650"/>
                <a:gd name="T7" fmla="*/ 678 h 2981"/>
                <a:gd name="T8" fmla="*/ 3631 w 3650"/>
                <a:gd name="T9" fmla="*/ 1418 h 2981"/>
                <a:gd name="T10" fmla="*/ 3446 w 3650"/>
                <a:gd name="T11" fmla="*/ 2440 h 2981"/>
                <a:gd name="T12" fmla="*/ 2576 w 3650"/>
                <a:gd name="T13" fmla="*/ 2948 h 2981"/>
                <a:gd name="T14" fmla="*/ 1878 w 3650"/>
                <a:gd name="T15" fmla="*/ 2644 h 2981"/>
                <a:gd name="T16" fmla="*/ 1041 w 3650"/>
                <a:gd name="T17" fmla="*/ 2272 h 2981"/>
                <a:gd name="T18" fmla="*/ 519 w 3650"/>
                <a:gd name="T19" fmla="*/ 2091 h 2981"/>
                <a:gd name="T20" fmla="*/ 138 w 3650"/>
                <a:gd name="T21" fmla="*/ 1701 h 2981"/>
                <a:gd name="T22" fmla="*/ 3 w 3650"/>
                <a:gd name="T23" fmla="*/ 1134 h 2981"/>
                <a:gd name="T24" fmla="*/ 176 w 3650"/>
                <a:gd name="T25" fmla="*/ 538 h 2981"/>
                <a:gd name="T26" fmla="*/ 830 w 3650"/>
                <a:gd name="T27" fmla="*/ 266 h 2981"/>
                <a:gd name="T28" fmla="*/ 1888 w 3650"/>
                <a:gd name="T29" fmla="*/ 226 h 2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0" h="2981">
                  <a:moveTo>
                    <a:pt x="1888" y="226"/>
                  </a:moveTo>
                  <a:cubicBezTo>
                    <a:pt x="2033" y="184"/>
                    <a:pt x="2168" y="104"/>
                    <a:pt x="2313" y="67"/>
                  </a:cubicBezTo>
                  <a:cubicBezTo>
                    <a:pt x="2577" y="0"/>
                    <a:pt x="2847" y="96"/>
                    <a:pt x="3055" y="264"/>
                  </a:cubicBezTo>
                  <a:cubicBezTo>
                    <a:pt x="3198" y="378"/>
                    <a:pt x="3311" y="524"/>
                    <a:pt x="3408" y="678"/>
                  </a:cubicBezTo>
                  <a:cubicBezTo>
                    <a:pt x="3555" y="913"/>
                    <a:pt x="3616" y="1145"/>
                    <a:pt x="3631" y="1418"/>
                  </a:cubicBezTo>
                  <a:cubicBezTo>
                    <a:pt x="3650" y="1768"/>
                    <a:pt x="3619" y="2134"/>
                    <a:pt x="3446" y="2440"/>
                  </a:cubicBezTo>
                  <a:cubicBezTo>
                    <a:pt x="3273" y="2747"/>
                    <a:pt x="2931" y="2981"/>
                    <a:pt x="2576" y="2948"/>
                  </a:cubicBezTo>
                  <a:cubicBezTo>
                    <a:pt x="2321" y="2924"/>
                    <a:pt x="2099" y="2772"/>
                    <a:pt x="1878" y="2644"/>
                  </a:cubicBezTo>
                  <a:cubicBezTo>
                    <a:pt x="1614" y="2491"/>
                    <a:pt x="1332" y="2366"/>
                    <a:pt x="1041" y="2272"/>
                  </a:cubicBezTo>
                  <a:cubicBezTo>
                    <a:pt x="866" y="2215"/>
                    <a:pt x="684" y="2173"/>
                    <a:pt x="519" y="2091"/>
                  </a:cubicBezTo>
                  <a:cubicBezTo>
                    <a:pt x="337" y="2002"/>
                    <a:pt x="241" y="1869"/>
                    <a:pt x="138" y="1701"/>
                  </a:cubicBezTo>
                  <a:cubicBezTo>
                    <a:pt x="35" y="1533"/>
                    <a:pt x="0" y="1331"/>
                    <a:pt x="3" y="1134"/>
                  </a:cubicBezTo>
                  <a:cubicBezTo>
                    <a:pt x="6" y="924"/>
                    <a:pt x="53" y="709"/>
                    <a:pt x="176" y="538"/>
                  </a:cubicBezTo>
                  <a:cubicBezTo>
                    <a:pt x="330" y="323"/>
                    <a:pt x="570" y="236"/>
                    <a:pt x="830" y="266"/>
                  </a:cubicBezTo>
                  <a:cubicBezTo>
                    <a:pt x="1183" y="306"/>
                    <a:pt x="1546" y="323"/>
                    <a:pt x="1888" y="226"/>
                  </a:cubicBezTo>
                  <a:close/>
                </a:path>
              </a:pathLst>
            </a:custGeom>
            <a:noFill/>
            <a:ln w="476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sp>
          <p:nvSpPr>
            <p:cNvPr id="122" name="Freeform 11"/>
            <p:cNvSpPr/>
            <p:nvPr>
              <p:custDataLst>
                <p:tags r:id="rId5"/>
              </p:custDataLst>
            </p:nvPr>
          </p:nvSpPr>
          <p:spPr bwMode="auto">
            <a:xfrm>
              <a:off x="3617" y="1649"/>
              <a:ext cx="12563" cy="13740"/>
            </a:xfrm>
            <a:custGeom>
              <a:avLst/>
              <a:gdLst>
                <a:gd name="T0" fmla="*/ 552 w 3260"/>
                <a:gd name="T1" fmla="*/ 873 h 3563"/>
                <a:gd name="T2" fmla="*/ 1210 w 3260"/>
                <a:gd name="T3" fmla="*/ 499 h 3563"/>
                <a:gd name="T4" fmla="*/ 1631 w 3260"/>
                <a:gd name="T5" fmla="*/ 296 h 3563"/>
                <a:gd name="T6" fmla="*/ 3207 w 3260"/>
                <a:gd name="T7" fmla="*/ 1762 h 3563"/>
                <a:gd name="T8" fmla="*/ 2578 w 3260"/>
                <a:gd name="T9" fmla="*/ 3108 h 3563"/>
                <a:gd name="T10" fmla="*/ 1654 w 3260"/>
                <a:gd name="T11" fmla="*/ 3529 h 3563"/>
                <a:gd name="T12" fmla="*/ 898 w 3260"/>
                <a:gd name="T13" fmla="*/ 3489 h 3563"/>
                <a:gd name="T14" fmla="*/ 320 w 3260"/>
                <a:gd name="T15" fmla="*/ 3228 h 3563"/>
                <a:gd name="T16" fmla="*/ 0 w 3260"/>
                <a:gd name="T17" fmla="*/ 2698 h 3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60" h="3563">
                  <a:moveTo>
                    <a:pt x="552" y="873"/>
                  </a:moveTo>
                  <a:cubicBezTo>
                    <a:pt x="772" y="749"/>
                    <a:pt x="991" y="624"/>
                    <a:pt x="1210" y="499"/>
                  </a:cubicBezTo>
                  <a:cubicBezTo>
                    <a:pt x="1346" y="422"/>
                    <a:pt x="1483" y="344"/>
                    <a:pt x="1631" y="296"/>
                  </a:cubicBezTo>
                  <a:cubicBezTo>
                    <a:pt x="2551" y="0"/>
                    <a:pt x="3260" y="918"/>
                    <a:pt x="3207" y="1762"/>
                  </a:cubicBezTo>
                  <a:cubicBezTo>
                    <a:pt x="3177" y="2251"/>
                    <a:pt x="2957" y="2786"/>
                    <a:pt x="2578" y="3108"/>
                  </a:cubicBezTo>
                  <a:cubicBezTo>
                    <a:pt x="2321" y="3327"/>
                    <a:pt x="1991" y="3484"/>
                    <a:pt x="1654" y="3529"/>
                  </a:cubicBezTo>
                  <a:cubicBezTo>
                    <a:pt x="1403" y="3563"/>
                    <a:pt x="1144" y="3551"/>
                    <a:pt x="898" y="3489"/>
                  </a:cubicBezTo>
                  <a:cubicBezTo>
                    <a:pt x="693" y="3437"/>
                    <a:pt x="489" y="3357"/>
                    <a:pt x="320" y="3228"/>
                  </a:cubicBezTo>
                  <a:cubicBezTo>
                    <a:pt x="158" y="3105"/>
                    <a:pt x="13" y="2907"/>
                    <a:pt x="0" y="2698"/>
                  </a:cubicBezTo>
                </a:path>
              </a:pathLst>
            </a:custGeom>
            <a:noFill/>
            <a:ln w="47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sp>
          <p:nvSpPr>
            <p:cNvPr id="123" name="Oval 12"/>
            <p:cNvSpPr>
              <a:spLocks noChangeArrowheads="1"/>
            </p:cNvSpPr>
            <p:nvPr>
              <p:custDataLst>
                <p:tags r:id="rId6"/>
              </p:custDataLst>
            </p:nvPr>
          </p:nvSpPr>
          <p:spPr bwMode="auto">
            <a:xfrm>
              <a:off x="5210" y="3395"/>
              <a:ext cx="570" cy="570"/>
            </a:xfrm>
            <a:prstGeom prst="ellipse">
              <a:avLst/>
            </a:prstGeom>
            <a:noFill/>
            <a:ln w="47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sp>
          <p:nvSpPr>
            <p:cNvPr id="124" name="Oval 13"/>
            <p:cNvSpPr>
              <a:spLocks noChangeArrowheads="1"/>
            </p:cNvSpPr>
            <p:nvPr>
              <p:custDataLst>
                <p:tags r:id="rId7"/>
              </p:custDataLst>
            </p:nvPr>
          </p:nvSpPr>
          <p:spPr bwMode="auto">
            <a:xfrm>
              <a:off x="2409" y="13036"/>
              <a:ext cx="564" cy="570"/>
            </a:xfrm>
            <a:prstGeom prst="ellipse">
              <a:avLst/>
            </a:prstGeom>
            <a:noFill/>
            <a:ln w="47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sp>
          <p:nvSpPr>
            <p:cNvPr id="125" name="Oval 14"/>
            <p:cNvSpPr>
              <a:spLocks noChangeArrowheads="1"/>
            </p:cNvSpPr>
            <p:nvPr>
              <p:custDataLst>
                <p:tags r:id="rId8"/>
              </p:custDataLst>
            </p:nvPr>
          </p:nvSpPr>
          <p:spPr bwMode="auto">
            <a:xfrm>
              <a:off x="9919" y="16343"/>
              <a:ext cx="564" cy="570"/>
            </a:xfrm>
            <a:prstGeom prst="ellipse">
              <a:avLst/>
            </a:prstGeom>
            <a:noFill/>
            <a:ln w="47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sp>
          <p:nvSpPr>
            <p:cNvPr id="126" name="Oval 15"/>
            <p:cNvSpPr>
              <a:spLocks noChangeArrowheads="1"/>
            </p:cNvSpPr>
            <p:nvPr>
              <p:custDataLst>
                <p:tags r:id="rId9"/>
              </p:custDataLst>
            </p:nvPr>
          </p:nvSpPr>
          <p:spPr bwMode="auto">
            <a:xfrm>
              <a:off x="15980" y="4655"/>
              <a:ext cx="564" cy="564"/>
            </a:xfrm>
            <a:prstGeom prst="ellipse">
              <a:avLst/>
            </a:prstGeom>
            <a:noFill/>
            <a:ln w="4763"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sp>
          <p:nvSpPr>
            <p:cNvPr id="127" name="Oval 16"/>
            <p:cNvSpPr>
              <a:spLocks noChangeArrowheads="1"/>
            </p:cNvSpPr>
            <p:nvPr>
              <p:custDataLst>
                <p:tags r:id="rId10"/>
              </p:custDataLst>
            </p:nvPr>
          </p:nvSpPr>
          <p:spPr bwMode="auto">
            <a:xfrm>
              <a:off x="2736" y="11939"/>
              <a:ext cx="322" cy="322"/>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sp>
          <p:nvSpPr>
            <p:cNvPr id="128" name="Oval 17"/>
            <p:cNvSpPr>
              <a:spLocks noChangeArrowheads="1"/>
            </p:cNvSpPr>
            <p:nvPr>
              <p:custDataLst>
                <p:tags r:id="rId11"/>
              </p:custDataLst>
            </p:nvPr>
          </p:nvSpPr>
          <p:spPr bwMode="auto">
            <a:xfrm>
              <a:off x="9118" y="16333"/>
              <a:ext cx="322" cy="322"/>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sp>
          <p:nvSpPr>
            <p:cNvPr id="129" name="Oval 18"/>
            <p:cNvSpPr>
              <a:spLocks noChangeArrowheads="1"/>
            </p:cNvSpPr>
            <p:nvPr>
              <p:custDataLst>
                <p:tags r:id="rId12"/>
              </p:custDataLst>
            </p:nvPr>
          </p:nvSpPr>
          <p:spPr bwMode="auto">
            <a:xfrm>
              <a:off x="16438" y="5631"/>
              <a:ext cx="316" cy="322"/>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sp>
          <p:nvSpPr>
            <p:cNvPr id="130" name="Freeform 19"/>
            <p:cNvSpPr/>
            <p:nvPr>
              <p:custDataLst>
                <p:tags r:id="rId13"/>
              </p:custDataLst>
            </p:nvPr>
          </p:nvSpPr>
          <p:spPr bwMode="auto">
            <a:xfrm>
              <a:off x="3606" y="12029"/>
              <a:ext cx="6857" cy="3360"/>
            </a:xfrm>
            <a:custGeom>
              <a:avLst/>
              <a:gdLst>
                <a:gd name="T0" fmla="*/ 724 w 1778"/>
                <a:gd name="T1" fmla="*/ 314 h 872"/>
                <a:gd name="T2" fmla="*/ 176 w 1778"/>
                <a:gd name="T3" fmla="*/ 121 h 872"/>
                <a:gd name="T4" fmla="*/ 0 w 1778"/>
                <a:gd name="T5" fmla="*/ 0 h 872"/>
                <a:gd name="T6" fmla="*/ 2 w 1778"/>
                <a:gd name="T7" fmla="*/ 7 h 872"/>
                <a:gd name="T8" fmla="*/ 322 w 1778"/>
                <a:gd name="T9" fmla="*/ 537 h 872"/>
                <a:gd name="T10" fmla="*/ 900 w 1778"/>
                <a:gd name="T11" fmla="*/ 798 h 872"/>
                <a:gd name="T12" fmla="*/ 1656 w 1778"/>
                <a:gd name="T13" fmla="*/ 838 h 872"/>
                <a:gd name="T14" fmla="*/ 1778 w 1778"/>
                <a:gd name="T15" fmla="*/ 817 h 872"/>
                <a:gd name="T16" fmla="*/ 1603 w 1778"/>
                <a:gd name="T17" fmla="*/ 712 h 872"/>
                <a:gd name="T18" fmla="*/ 724 w 1778"/>
                <a:gd name="T19" fmla="*/ 314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8" h="872">
                  <a:moveTo>
                    <a:pt x="724" y="314"/>
                  </a:moveTo>
                  <a:cubicBezTo>
                    <a:pt x="540" y="254"/>
                    <a:pt x="350" y="208"/>
                    <a:pt x="176" y="121"/>
                  </a:cubicBezTo>
                  <a:cubicBezTo>
                    <a:pt x="107" y="87"/>
                    <a:pt x="50" y="46"/>
                    <a:pt x="0" y="0"/>
                  </a:cubicBezTo>
                  <a:cubicBezTo>
                    <a:pt x="1" y="4"/>
                    <a:pt x="2" y="7"/>
                    <a:pt x="2" y="7"/>
                  </a:cubicBezTo>
                  <a:cubicBezTo>
                    <a:pt x="15" y="216"/>
                    <a:pt x="160" y="414"/>
                    <a:pt x="322" y="537"/>
                  </a:cubicBezTo>
                  <a:cubicBezTo>
                    <a:pt x="491" y="666"/>
                    <a:pt x="695" y="746"/>
                    <a:pt x="900" y="798"/>
                  </a:cubicBezTo>
                  <a:cubicBezTo>
                    <a:pt x="1146" y="860"/>
                    <a:pt x="1405" y="872"/>
                    <a:pt x="1656" y="838"/>
                  </a:cubicBezTo>
                  <a:cubicBezTo>
                    <a:pt x="1697" y="833"/>
                    <a:pt x="1737" y="825"/>
                    <a:pt x="1778" y="817"/>
                  </a:cubicBezTo>
                  <a:cubicBezTo>
                    <a:pt x="1719" y="782"/>
                    <a:pt x="1661" y="746"/>
                    <a:pt x="1603" y="712"/>
                  </a:cubicBezTo>
                  <a:cubicBezTo>
                    <a:pt x="1325" y="549"/>
                    <a:pt x="1030" y="415"/>
                    <a:pt x="724" y="31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HarmonyOS Sans SC Medium" panose="00000600000000000000" charset="-122"/>
              </a:endParaRPr>
            </a:p>
          </p:txBody>
        </p:sp>
      </p:grpSp>
      <p:sp>
        <p:nvSpPr>
          <p:cNvPr id="131" name="文本框 130"/>
          <p:cNvSpPr txBox="1"/>
          <p:nvPr/>
        </p:nvSpPr>
        <p:spPr>
          <a:xfrm>
            <a:off x="504825" y="2385695"/>
            <a:ext cx="6404610" cy="1198880"/>
          </a:xfrm>
          <a:prstGeom prst="rect">
            <a:avLst/>
          </a:prstGeom>
          <a:noFill/>
        </p:spPr>
        <p:txBody>
          <a:bodyPr wrap="square" rtlCol="0" anchor="t">
            <a:spAutoFit/>
          </a:bodyPr>
          <a:p>
            <a:pPr algn="just"/>
            <a:r>
              <a:rPr lang="en-US" altLang="zh-CN" sz="3600" b="1">
                <a:latin typeface="Times New Roman" panose="02020603050405020304" charset="0"/>
                <a:cs typeface="Times New Roman" panose="02020603050405020304" charset="0"/>
                <a:sym typeface="+mn-ea"/>
              </a:rPr>
              <a:t>My Views on AI-Driven Mental Health Support on Campus</a:t>
            </a:r>
            <a:endParaRPr lang="en-US" altLang="zh-CN" sz="3600" b="1">
              <a:latin typeface="Times New Roman" panose="02020603050405020304" charset="0"/>
              <a:cs typeface="Times New Roman" panose="02020603050405020304" charset="0"/>
              <a:sym typeface="+mn-ea"/>
            </a:endParaRPr>
          </a:p>
        </p:txBody>
      </p:sp>
      <p:sp>
        <p:nvSpPr>
          <p:cNvPr id="132" name="文本框 131"/>
          <p:cNvSpPr txBox="1"/>
          <p:nvPr/>
        </p:nvSpPr>
        <p:spPr>
          <a:xfrm>
            <a:off x="797560" y="3860800"/>
            <a:ext cx="5730240" cy="521970"/>
          </a:xfrm>
          <a:prstGeom prst="rect">
            <a:avLst/>
          </a:prstGeom>
          <a:noFill/>
        </p:spPr>
        <p:txBody>
          <a:bodyPr wrap="square" rtlCol="0">
            <a:spAutoFit/>
          </a:bodyPr>
          <a:p>
            <a:r>
              <a:rPr lang="en-US" altLang="zh-CN" sz="2800"/>
              <a:t>——2025.11</a:t>
            </a:r>
            <a:r>
              <a:rPr lang="zh-CN" altLang="en-US" sz="2800"/>
              <a:t>温州一模应用文分析</a:t>
            </a:r>
            <a:endParaRPr lang="zh-CN" altLang="en-US" sz="2800"/>
          </a:p>
        </p:txBody>
      </p:sp>
      <p:pic>
        <p:nvPicPr>
          <p:cNvPr id="5124" name="图片 6" descr="logo横版 png"/>
          <p:cNvPicPr>
            <a:picLocks noChangeAspect="1"/>
          </p:cNvPicPr>
          <p:nvPr/>
        </p:nvPicPr>
        <p:blipFill>
          <a:blip r:embed="rId14"/>
          <a:stretch>
            <a:fillRect/>
          </a:stretch>
        </p:blipFill>
        <p:spPr>
          <a:xfrm>
            <a:off x="11477625" y="82550"/>
            <a:ext cx="608013" cy="642938"/>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templates\picture_hover\&amp;pky390_sjzg_VCG41N1383537385&amp;"/>
          <p:cNvPicPr>
            <a:picLocks noChangeAspect="1"/>
          </p:cNvPicPr>
          <p:nvPr/>
        </p:nvPicPr>
        <p:blipFill>
          <a:blip r:embed="rId1"/>
          <a:stretch>
            <a:fillRect/>
          </a:stretch>
        </p:blipFill>
        <p:spPr>
          <a:xfrm>
            <a:off x="9839960" y="5168265"/>
            <a:ext cx="2252980" cy="1689735"/>
          </a:xfrm>
          <a:prstGeom prst="rect">
            <a:avLst/>
          </a:prstGeom>
        </p:spPr>
      </p:pic>
      <p:sp>
        <p:nvSpPr>
          <p:cNvPr id="17" name="标题 16"/>
          <p:cNvSpPr>
            <a:spLocks noGrp="1"/>
          </p:cNvSpPr>
          <p:nvPr>
            <p:ph type="title"/>
            <p:custDataLst>
              <p:tags r:id="rId2"/>
            </p:custDataLst>
          </p:nvPr>
        </p:nvSpPr>
        <p:spPr>
          <a:xfrm>
            <a:off x="551180" y="708978"/>
            <a:ext cx="10972800" cy="1143000"/>
          </a:xfrm>
        </p:spPr>
        <p:txBody>
          <a:bodyPr/>
          <a:lstStyle/>
          <a:p>
            <a:r>
              <a:rPr lang="en-US" altLang="zh-CN"/>
              <a:t>How can we write a good composition?</a:t>
            </a:r>
            <a:endParaRPr lang="en-US" altLang="zh-CN"/>
          </a:p>
        </p:txBody>
      </p:sp>
      <p:sp>
        <p:nvSpPr>
          <p:cNvPr id="12" name="描边_#color-58&amp;1775"/>
          <p:cNvSpPr/>
          <p:nvPr>
            <p:custDataLst>
              <p:tags r:id="rId3"/>
            </p:custDataLst>
          </p:nvPr>
        </p:nvSpPr>
        <p:spPr>
          <a:xfrm>
            <a:off x="4129280" y="3763054"/>
            <a:ext cx="3435757" cy="2526511"/>
          </a:xfrm>
          <a:custGeom>
            <a:avLst/>
            <a:gdLst/>
            <a:ahLst/>
            <a:cxnLst/>
            <a:rect l="l" t="t" r="r" b="b"/>
            <a:pathLst>
              <a:path w="4215384" h="3099816">
                <a:moveTo>
                  <a:pt x="0" y="3099816"/>
                </a:moveTo>
                <a:lnTo>
                  <a:pt x="0" y="1216152"/>
                </a:lnTo>
                <a:lnTo>
                  <a:pt x="2112264" y="0"/>
                </a:lnTo>
                <a:lnTo>
                  <a:pt x="4215384" y="1216152"/>
                </a:lnTo>
                <a:lnTo>
                  <a:pt x="4215384" y="3099816"/>
                </a:lnTo>
                <a:lnTo>
                  <a:pt x="0" y="3099816"/>
                </a:lnTo>
                <a:moveTo>
                  <a:pt x="4206240" y="3090672"/>
                </a:moveTo>
                <a:lnTo>
                  <a:pt x="9144" y="3090672"/>
                </a:lnTo>
                <a:lnTo>
                  <a:pt x="9144" y="1225296"/>
                </a:lnTo>
                <a:lnTo>
                  <a:pt x="2112264" y="18288"/>
                </a:lnTo>
                <a:lnTo>
                  <a:pt x="4206240" y="1225296"/>
                </a:lnTo>
                <a:lnTo>
                  <a:pt x="4206240" y="3090672"/>
                </a:lnTo>
              </a:path>
            </a:pathLst>
          </a:custGeom>
          <a:solidFill>
            <a:schemeClr val="accent1">
              <a:alpha val="10000"/>
            </a:schemeClr>
          </a:solidFill>
        </p:spPr>
        <p:txBody>
          <a:bodyPr/>
          <a:lstStyle/>
          <a:p>
            <a:endParaRPr lang="zh-CN" altLang="en-US">
              <a:solidFill>
                <a:schemeClr val="tx1"/>
              </a:solidFill>
            </a:endParaRPr>
          </a:p>
        </p:txBody>
      </p:sp>
      <p:sp>
        <p:nvSpPr>
          <p:cNvPr id="34" name="Intersect_#color-58&amp;1773"/>
          <p:cNvSpPr/>
          <p:nvPr>
            <p:custDataLst>
              <p:tags r:id="rId4"/>
            </p:custDataLst>
          </p:nvPr>
        </p:nvSpPr>
        <p:spPr>
          <a:xfrm>
            <a:off x="2913847" y="2448560"/>
            <a:ext cx="5753693" cy="3878580"/>
          </a:xfrm>
          <a:custGeom>
            <a:avLst/>
            <a:gdLst/>
            <a:ahLst/>
            <a:cxnLst/>
            <a:rect l="l" t="t" r="r" b="b"/>
            <a:pathLst>
              <a:path w="7059168" h="4745736">
                <a:moveTo>
                  <a:pt x="3529584" y="0"/>
                </a:moveTo>
                <a:lnTo>
                  <a:pt x="0" y="2048256"/>
                </a:lnTo>
                <a:lnTo>
                  <a:pt x="0" y="4745736"/>
                </a:lnTo>
                <a:lnTo>
                  <a:pt x="758952" y="4745736"/>
                </a:lnTo>
                <a:lnTo>
                  <a:pt x="758952" y="2487168"/>
                </a:lnTo>
                <a:lnTo>
                  <a:pt x="3529584" y="877824"/>
                </a:lnTo>
                <a:lnTo>
                  <a:pt x="6300216" y="2487168"/>
                </a:lnTo>
                <a:lnTo>
                  <a:pt x="6300216" y="4745736"/>
                </a:lnTo>
                <a:lnTo>
                  <a:pt x="7059168" y="4745736"/>
                </a:lnTo>
                <a:lnTo>
                  <a:pt x="7059168" y="2048256"/>
                </a:lnTo>
                <a:lnTo>
                  <a:pt x="3529584" y="0"/>
                </a:lnTo>
              </a:path>
            </a:pathLst>
          </a:custGeom>
          <a:solidFill>
            <a:schemeClr val="accent2">
              <a:lumMod val="20000"/>
              <a:lumOff val="80000"/>
              <a:alpha val="30000"/>
            </a:schemeClr>
          </a:solidFill>
        </p:spPr>
        <p:txBody>
          <a:bodyPr>
            <a:noAutofit/>
          </a:bodyPr>
          <a:lstStyle/>
          <a:p>
            <a:pPr lvl="0" algn="l">
              <a:buClrTx/>
              <a:buSzTx/>
              <a:buFontTx/>
            </a:pPr>
            <a:endParaRPr lang="zh-CN" altLang="en-US">
              <a:solidFill>
                <a:schemeClr val="tx1"/>
              </a:solidFill>
              <a:sym typeface="+mn-ea"/>
            </a:endParaRPr>
          </a:p>
        </p:txBody>
      </p:sp>
      <p:sp>
        <p:nvSpPr>
          <p:cNvPr id="18" name="矩形 17"/>
          <p:cNvSpPr/>
          <p:nvPr>
            <p:custDataLst>
              <p:tags r:id="rId5"/>
            </p:custDataLst>
          </p:nvPr>
        </p:nvSpPr>
        <p:spPr>
          <a:xfrm>
            <a:off x="2999740" y="1610995"/>
            <a:ext cx="5260340" cy="826770"/>
          </a:xfrm>
          <a:prstGeom prst="rect">
            <a:avLst/>
          </a:prstGeom>
          <a:noFill/>
        </p:spPr>
        <p:txBody>
          <a:bodyPr wrap="square" lIns="0" tIns="0" rIns="0" bIns="0" rtlCol="0" anchor="t" anchorCtr="0">
            <a:noAutofit/>
          </a:bodyPr>
          <a:lstStyle/>
          <a:p>
            <a:pPr algn="ctr">
              <a:lnSpc>
                <a:spcPct val="150000"/>
              </a:lnSpc>
              <a:spcBef>
                <a:spcPct val="0"/>
              </a:spcBef>
              <a:spcAft>
                <a:spcPct val="0"/>
              </a:spcAft>
            </a:pPr>
            <a:r>
              <a:rPr lang="en-US" altLang="zh-CN" sz="2400" b="1" dirty="0">
                <a:solidFill>
                  <a:schemeClr val="tx1">
                    <a:lumMod val="85000"/>
                    <a:lumOff val="15000"/>
                  </a:schemeClr>
                </a:solidFill>
                <a:latin typeface="+mn-lt"/>
                <a:cs typeface="+mn-lt"/>
              </a:rPr>
              <a:t> Structure &amp; Framework</a:t>
            </a:r>
            <a:endParaRPr lang="en-US" altLang="zh-CN" sz="2400" b="1" dirty="0">
              <a:solidFill>
                <a:schemeClr val="tx1">
                  <a:lumMod val="85000"/>
                  <a:lumOff val="15000"/>
                </a:schemeClr>
              </a:solidFill>
              <a:latin typeface="+mn-lt"/>
              <a:cs typeface="+mn-lt"/>
            </a:endParaRPr>
          </a:p>
          <a:p>
            <a:pPr algn="ctr">
              <a:lnSpc>
                <a:spcPct val="150000"/>
              </a:lnSpc>
              <a:spcBef>
                <a:spcPct val="0"/>
              </a:spcBef>
              <a:spcAft>
                <a:spcPct val="0"/>
              </a:spcAft>
            </a:pPr>
            <a:r>
              <a:rPr lang="zh-CN" altLang="en-US" sz="2400" b="1" dirty="0">
                <a:solidFill>
                  <a:schemeClr val="tx1">
                    <a:lumMod val="85000"/>
                    <a:lumOff val="15000"/>
                  </a:schemeClr>
                </a:solidFill>
                <a:latin typeface="+mn-lt"/>
                <a:cs typeface="+mn-lt"/>
              </a:rPr>
              <a:t>结构与框架</a:t>
            </a:r>
            <a:endParaRPr lang="zh-CN" altLang="en-US" sz="2400" b="1" dirty="0">
              <a:solidFill>
                <a:schemeClr val="tx1">
                  <a:lumMod val="85000"/>
                  <a:lumOff val="15000"/>
                </a:schemeClr>
              </a:solidFill>
              <a:latin typeface="+mn-lt"/>
              <a:cs typeface="+mn-lt"/>
            </a:endParaRPr>
          </a:p>
        </p:txBody>
      </p:sp>
      <p:sp>
        <p:nvSpPr>
          <p:cNvPr id="26" name="Intersect_#color-58&amp;1776"/>
          <p:cNvSpPr/>
          <p:nvPr>
            <p:custDataLst>
              <p:tags r:id="rId6"/>
            </p:custDataLst>
          </p:nvPr>
        </p:nvSpPr>
        <p:spPr>
          <a:xfrm>
            <a:off x="4375224" y="4046262"/>
            <a:ext cx="2936417" cy="2243304"/>
          </a:xfrm>
          <a:custGeom>
            <a:avLst/>
            <a:gdLst/>
            <a:ahLst/>
            <a:cxnLst/>
            <a:rect l="l" t="t" r="r" b="b"/>
            <a:pathLst>
              <a:path w="3602736" h="2752344">
                <a:moveTo>
                  <a:pt x="3602736" y="2752344"/>
                </a:moveTo>
                <a:lnTo>
                  <a:pt x="0" y="2752344"/>
                </a:lnTo>
                <a:lnTo>
                  <a:pt x="0" y="1042416"/>
                </a:lnTo>
                <a:lnTo>
                  <a:pt x="1801368" y="0"/>
                </a:lnTo>
                <a:lnTo>
                  <a:pt x="3602736" y="1042416"/>
                </a:lnTo>
                <a:lnTo>
                  <a:pt x="3602736" y="2752344"/>
                </a:lnTo>
              </a:path>
            </a:pathLst>
          </a:custGeom>
          <a:solidFill>
            <a:schemeClr val="accent1">
              <a:lumMod val="20000"/>
              <a:lumOff val="80000"/>
              <a:alpha val="50000"/>
            </a:schemeClr>
          </a:solidFill>
        </p:spPr>
        <p:txBody>
          <a:bodyPr/>
          <a:lstStyle/>
          <a:p>
            <a:endParaRPr lang="zh-CN" altLang="en-US">
              <a:solidFill>
                <a:schemeClr val="tx1"/>
              </a:solidFill>
            </a:endParaRPr>
          </a:p>
        </p:txBody>
      </p:sp>
      <p:sp>
        <p:nvSpPr>
          <p:cNvPr id="20" name="Intersect_#color_$accent4_4-58&amp;1780"/>
          <p:cNvSpPr/>
          <p:nvPr>
            <p:custDataLst>
              <p:tags r:id="rId7"/>
            </p:custDataLst>
          </p:nvPr>
        </p:nvSpPr>
        <p:spPr>
          <a:xfrm>
            <a:off x="4598809" y="4322017"/>
            <a:ext cx="1252076" cy="1967549"/>
          </a:xfrm>
          <a:custGeom>
            <a:avLst/>
            <a:gdLst/>
            <a:ahLst/>
            <a:cxnLst/>
            <a:rect l="l" t="t" r="r" b="b"/>
            <a:pathLst>
              <a:path w="1536192" h="2414016">
                <a:moveTo>
                  <a:pt x="429768" y="2414016"/>
                </a:moveTo>
                <a:lnTo>
                  <a:pt x="0" y="2414016"/>
                </a:lnTo>
                <a:lnTo>
                  <a:pt x="0" y="886968"/>
                </a:lnTo>
                <a:lnTo>
                  <a:pt x="1536192" y="0"/>
                </a:lnTo>
                <a:lnTo>
                  <a:pt x="1536192" y="1773936"/>
                </a:lnTo>
                <a:lnTo>
                  <a:pt x="429768" y="2414016"/>
                </a:lnTo>
              </a:path>
            </a:pathLst>
          </a:custGeom>
          <a:gradFill>
            <a:gsLst>
              <a:gs pos="0">
                <a:schemeClr val="accent1">
                  <a:lumMod val="75000"/>
                  <a:alpha val="30000"/>
                </a:schemeClr>
              </a:gs>
              <a:gs pos="100000">
                <a:schemeClr val="accent1">
                  <a:lumMod val="60000"/>
                  <a:lumOff val="40000"/>
                  <a:alpha val="30000"/>
                </a:schemeClr>
              </a:gs>
            </a:gsLst>
            <a:lin ang="18105148"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endParaRPr lang="zh-CN" altLang="en-US">
              <a:solidFill>
                <a:schemeClr val="lt1"/>
              </a:solidFill>
              <a:sym typeface="+mn-ea"/>
            </a:endParaRPr>
          </a:p>
        </p:txBody>
      </p:sp>
      <p:sp>
        <p:nvSpPr>
          <p:cNvPr id="21" name="Intersect_#color_$accent4_4_$accent4_2-58&amp;1782"/>
          <p:cNvSpPr/>
          <p:nvPr>
            <p:custDataLst>
              <p:tags r:id="rId8"/>
            </p:custDataLst>
          </p:nvPr>
        </p:nvSpPr>
        <p:spPr>
          <a:xfrm>
            <a:off x="5850885" y="4322017"/>
            <a:ext cx="1252076" cy="1967549"/>
          </a:xfrm>
          <a:custGeom>
            <a:avLst/>
            <a:gdLst/>
            <a:ahLst/>
            <a:cxnLst/>
            <a:rect l="l" t="t" r="r" b="b"/>
            <a:pathLst>
              <a:path w="1536192" h="2414016">
                <a:moveTo>
                  <a:pt x="1536192" y="2414016"/>
                </a:moveTo>
                <a:lnTo>
                  <a:pt x="1106424" y="2414016"/>
                </a:lnTo>
                <a:lnTo>
                  <a:pt x="0" y="1773936"/>
                </a:lnTo>
                <a:lnTo>
                  <a:pt x="0" y="0"/>
                </a:lnTo>
                <a:lnTo>
                  <a:pt x="1536192" y="886968"/>
                </a:lnTo>
                <a:lnTo>
                  <a:pt x="1536192" y="2414016"/>
                </a:lnTo>
              </a:path>
            </a:pathLst>
          </a:custGeom>
          <a:gradFill>
            <a:gsLst>
              <a:gs pos="0">
                <a:schemeClr val="accent1">
                  <a:lumMod val="75000"/>
                  <a:alpha val="30000"/>
                </a:schemeClr>
              </a:gs>
              <a:gs pos="100000">
                <a:schemeClr val="accent1">
                  <a:lumMod val="40000"/>
                  <a:lumOff val="60000"/>
                  <a:alpha val="30000"/>
                </a:schemeClr>
              </a:gs>
            </a:gsLst>
            <a:lin ang="14328739"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endParaRPr lang="zh-CN" altLang="en-US">
              <a:solidFill>
                <a:schemeClr val="lt1"/>
              </a:solidFill>
              <a:sym typeface="+mn-ea"/>
            </a:endParaRPr>
          </a:p>
        </p:txBody>
      </p:sp>
      <p:sp>
        <p:nvSpPr>
          <p:cNvPr id="35" name="描边-679&amp;2235"/>
          <p:cNvSpPr/>
          <p:nvPr>
            <p:custDataLst>
              <p:tags r:id="rId9"/>
            </p:custDataLst>
          </p:nvPr>
        </p:nvSpPr>
        <p:spPr>
          <a:xfrm>
            <a:off x="4591356" y="4314564"/>
            <a:ext cx="1266982" cy="1982454"/>
          </a:xfrm>
          <a:custGeom>
            <a:avLst/>
            <a:gdLst/>
            <a:ahLst/>
            <a:cxnLst/>
            <a:rect l="l" t="t" r="r" b="b"/>
            <a:pathLst>
              <a:path w="1554480" h="2432304">
                <a:moveTo>
                  <a:pt x="1554480" y="0"/>
                </a:moveTo>
                <a:lnTo>
                  <a:pt x="1554480" y="1792224"/>
                </a:lnTo>
                <a:lnTo>
                  <a:pt x="438912" y="2432304"/>
                </a:lnTo>
                <a:lnTo>
                  <a:pt x="0" y="2432304"/>
                </a:lnTo>
                <a:lnTo>
                  <a:pt x="0" y="896112"/>
                </a:lnTo>
                <a:lnTo>
                  <a:pt x="1554480" y="0"/>
                </a:lnTo>
                <a:moveTo>
                  <a:pt x="9144" y="905256"/>
                </a:moveTo>
                <a:lnTo>
                  <a:pt x="9144" y="2414016"/>
                </a:lnTo>
                <a:lnTo>
                  <a:pt x="438912" y="2414016"/>
                </a:lnTo>
                <a:lnTo>
                  <a:pt x="1536192" y="1783080"/>
                </a:lnTo>
                <a:lnTo>
                  <a:pt x="1536192" y="18288"/>
                </a:lnTo>
                <a:lnTo>
                  <a:pt x="9144" y="905256"/>
                </a:lnTo>
              </a:path>
            </a:pathLst>
          </a:custGeom>
          <a:gradFill>
            <a:gsLst>
              <a:gs pos="0">
                <a:srgbClr val="FFFFFF">
                  <a:alpha val="100000"/>
                </a:srgbClr>
              </a:gs>
              <a:gs pos="42000">
                <a:srgbClr val="FFFFFF">
                  <a:alpha val="0"/>
                </a:srgbClr>
              </a:gs>
            </a:gsLst>
            <a:lin ang="12062795"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solidFill>
                <a:schemeClr val="lt1"/>
              </a:solidFill>
            </a:endParaRPr>
          </a:p>
        </p:txBody>
      </p:sp>
      <p:sp>
        <p:nvSpPr>
          <p:cNvPr id="36" name="描边-679&amp;2236"/>
          <p:cNvSpPr/>
          <p:nvPr>
            <p:custDataLst>
              <p:tags r:id="rId10"/>
            </p:custDataLst>
          </p:nvPr>
        </p:nvSpPr>
        <p:spPr>
          <a:xfrm>
            <a:off x="5852748" y="4314564"/>
            <a:ext cx="1266982" cy="1982454"/>
          </a:xfrm>
          <a:custGeom>
            <a:avLst/>
            <a:gdLst/>
            <a:ahLst/>
            <a:cxnLst/>
            <a:rect l="l" t="t" r="r" b="b"/>
            <a:pathLst>
              <a:path w="1554480" h="2432304">
                <a:moveTo>
                  <a:pt x="0" y="0"/>
                </a:moveTo>
                <a:lnTo>
                  <a:pt x="1554480" y="896112"/>
                </a:lnTo>
                <a:lnTo>
                  <a:pt x="1554480" y="2432304"/>
                </a:lnTo>
                <a:lnTo>
                  <a:pt x="1106424" y="2432304"/>
                </a:lnTo>
                <a:lnTo>
                  <a:pt x="0" y="1792224"/>
                </a:lnTo>
                <a:lnTo>
                  <a:pt x="0" y="0"/>
                </a:lnTo>
                <a:moveTo>
                  <a:pt x="9144" y="18288"/>
                </a:moveTo>
                <a:lnTo>
                  <a:pt x="9144" y="1783080"/>
                </a:lnTo>
                <a:lnTo>
                  <a:pt x="1115568" y="2414016"/>
                </a:lnTo>
                <a:lnTo>
                  <a:pt x="1536192" y="2414016"/>
                </a:lnTo>
                <a:lnTo>
                  <a:pt x="1536192" y="905256"/>
                </a:lnTo>
                <a:lnTo>
                  <a:pt x="9144" y="18288"/>
                </a:lnTo>
              </a:path>
            </a:pathLst>
          </a:custGeom>
          <a:gradFill>
            <a:gsLst>
              <a:gs pos="0">
                <a:srgbClr val="FFFFFF">
                  <a:alpha val="100000"/>
                </a:srgbClr>
              </a:gs>
              <a:gs pos="46000">
                <a:srgbClr val="FFFFFF">
                  <a:alpha val="0"/>
                </a:srgbClr>
              </a:gs>
            </a:gsLst>
            <a:lin ang="19359748"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a:solidFill>
                <a:schemeClr val="lt1"/>
              </a:solidFill>
            </a:endParaRPr>
          </a:p>
        </p:txBody>
      </p:sp>
      <p:sp>
        <p:nvSpPr>
          <p:cNvPr id="37" name="Vector_#color_$accent4_4_$accent4-58&amp;1751"/>
          <p:cNvSpPr/>
          <p:nvPr>
            <p:custDataLst>
              <p:tags r:id="rId11"/>
            </p:custDataLst>
          </p:nvPr>
        </p:nvSpPr>
        <p:spPr>
          <a:xfrm>
            <a:off x="5299375" y="5134376"/>
            <a:ext cx="551510" cy="961416"/>
          </a:xfrm>
          <a:custGeom>
            <a:avLst/>
            <a:gdLst/>
            <a:ahLst/>
            <a:cxnLst/>
            <a:rect l="l" t="t" r="r" b="b"/>
            <a:pathLst>
              <a:path w="676656" h="1179576">
                <a:moveTo>
                  <a:pt x="676656" y="786384"/>
                </a:moveTo>
                <a:lnTo>
                  <a:pt x="0" y="1179576"/>
                </a:lnTo>
                <a:lnTo>
                  <a:pt x="0" y="393192"/>
                </a:lnTo>
                <a:lnTo>
                  <a:pt x="676656" y="0"/>
                </a:lnTo>
                <a:lnTo>
                  <a:pt x="676656" y="786384"/>
                </a:lnTo>
              </a:path>
            </a:pathLst>
          </a:custGeom>
          <a:gradFill>
            <a:gsLst>
              <a:gs pos="0">
                <a:schemeClr val="accent1">
                  <a:alpha val="100000"/>
                </a:schemeClr>
              </a:gs>
              <a:gs pos="100000">
                <a:schemeClr val="accent1">
                  <a:alpha val="100000"/>
                </a:schemeClr>
              </a:gs>
            </a:gsLst>
            <a:lin ang="15233214"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endParaRPr lang="zh-CN" altLang="en-US">
              <a:solidFill>
                <a:schemeClr val="lt1"/>
              </a:solidFill>
              <a:sym typeface="+mn-ea"/>
            </a:endParaRPr>
          </a:p>
        </p:txBody>
      </p:sp>
      <p:sp>
        <p:nvSpPr>
          <p:cNvPr id="38" name="Vector_#color_$accent4_4_$accent3-58&amp;1753"/>
          <p:cNvSpPr/>
          <p:nvPr>
            <p:custDataLst>
              <p:tags r:id="rId12"/>
            </p:custDataLst>
          </p:nvPr>
        </p:nvSpPr>
        <p:spPr>
          <a:xfrm>
            <a:off x="5850885" y="5134376"/>
            <a:ext cx="551510" cy="961416"/>
          </a:xfrm>
          <a:custGeom>
            <a:avLst/>
            <a:gdLst/>
            <a:ahLst/>
            <a:cxnLst/>
            <a:rect l="l" t="t" r="r" b="b"/>
            <a:pathLst>
              <a:path w="676656" h="1179576">
                <a:moveTo>
                  <a:pt x="0" y="786384"/>
                </a:moveTo>
                <a:lnTo>
                  <a:pt x="676656" y="1179576"/>
                </a:lnTo>
                <a:lnTo>
                  <a:pt x="676656" y="393192"/>
                </a:lnTo>
                <a:lnTo>
                  <a:pt x="0" y="0"/>
                </a:lnTo>
                <a:lnTo>
                  <a:pt x="0" y="786384"/>
                </a:lnTo>
              </a:path>
            </a:pathLst>
          </a:custGeom>
          <a:gradFill>
            <a:gsLst>
              <a:gs pos="0">
                <a:schemeClr val="accent1">
                  <a:alpha val="100000"/>
                </a:schemeClr>
              </a:gs>
              <a:gs pos="85905">
                <a:schemeClr val="accent1">
                  <a:alpha val="100000"/>
                </a:schemeClr>
              </a:gs>
            </a:gsLst>
            <a:lin ang="162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endParaRPr lang="zh-CN" altLang="en-US">
              <a:solidFill>
                <a:schemeClr val="lt1"/>
              </a:solidFill>
              <a:sym typeface="+mn-ea"/>
            </a:endParaRPr>
          </a:p>
        </p:txBody>
      </p:sp>
      <p:sp>
        <p:nvSpPr>
          <p:cNvPr id="39" name="Intersect_#color_$accent4_1_$accent4-58&amp;1755"/>
          <p:cNvSpPr/>
          <p:nvPr>
            <p:custDataLst>
              <p:tags r:id="rId13"/>
            </p:custDataLst>
          </p:nvPr>
        </p:nvSpPr>
        <p:spPr>
          <a:xfrm>
            <a:off x="4949092" y="5767660"/>
            <a:ext cx="1803586" cy="521699"/>
          </a:xfrm>
          <a:custGeom>
            <a:avLst/>
            <a:gdLst/>
            <a:ahLst/>
            <a:cxnLst/>
            <a:rect l="l" t="t" r="r" b="b"/>
            <a:pathLst>
              <a:path w="2212848" h="640080">
                <a:moveTo>
                  <a:pt x="2212848" y="640080"/>
                </a:moveTo>
                <a:lnTo>
                  <a:pt x="0" y="640080"/>
                </a:lnTo>
                <a:lnTo>
                  <a:pt x="1106424" y="0"/>
                </a:lnTo>
                <a:lnTo>
                  <a:pt x="2212848" y="640080"/>
                </a:lnTo>
              </a:path>
            </a:pathLst>
          </a:custGeom>
          <a:gradFill>
            <a:gsLst>
              <a:gs pos="28529">
                <a:schemeClr val="accent1">
                  <a:lumMod val="20000"/>
                  <a:lumOff val="80000"/>
                  <a:alpha val="20000"/>
                </a:schemeClr>
              </a:gs>
              <a:gs pos="85712">
                <a:schemeClr val="accent1">
                  <a:alpha val="20000"/>
                </a:schemeClr>
              </a:gs>
            </a:gsLst>
            <a:lin ang="5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endParaRPr lang="zh-CN" altLang="en-US">
              <a:solidFill>
                <a:schemeClr val="lt1"/>
              </a:solidFill>
              <a:sym typeface="+mn-ea"/>
            </a:endParaRPr>
          </a:p>
        </p:txBody>
      </p:sp>
      <p:sp>
        <p:nvSpPr>
          <p:cNvPr id="40" name="Intersect_#color_$accent2_$accent3-58&amp;1752"/>
          <p:cNvSpPr/>
          <p:nvPr>
            <p:custDataLst>
              <p:tags r:id="rId14"/>
            </p:custDataLst>
          </p:nvPr>
        </p:nvSpPr>
        <p:spPr>
          <a:xfrm>
            <a:off x="5291923" y="5767867"/>
            <a:ext cx="1110473" cy="521699"/>
          </a:xfrm>
          <a:custGeom>
            <a:avLst/>
            <a:gdLst/>
            <a:ahLst/>
            <a:cxnLst/>
            <a:rect l="l" t="t" r="r" b="b"/>
            <a:pathLst>
              <a:path w="1362456" h="640080">
                <a:moveTo>
                  <a:pt x="932688" y="640080"/>
                </a:moveTo>
                <a:lnTo>
                  <a:pt x="420624" y="640080"/>
                </a:lnTo>
                <a:lnTo>
                  <a:pt x="0" y="393192"/>
                </a:lnTo>
                <a:lnTo>
                  <a:pt x="676656" y="0"/>
                </a:lnTo>
                <a:lnTo>
                  <a:pt x="1362456" y="393192"/>
                </a:lnTo>
                <a:lnTo>
                  <a:pt x="932688" y="640080"/>
                </a:lnTo>
              </a:path>
            </a:pathLst>
          </a:custGeom>
          <a:gradFill>
            <a:gsLst>
              <a:gs pos="0">
                <a:schemeClr val="accent1">
                  <a:alpha val="100000"/>
                </a:schemeClr>
              </a:gs>
              <a:gs pos="100000">
                <a:schemeClr val="accent1">
                  <a:alpha val="100000"/>
                </a:schemeClr>
              </a:gs>
            </a:gsLst>
            <a:lin ang="5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l">
              <a:buClrTx/>
              <a:buSzTx/>
              <a:buFontTx/>
            </a:pPr>
            <a:endParaRPr lang="zh-CN" altLang="en-US">
              <a:solidFill>
                <a:schemeClr val="lt1"/>
              </a:solidFill>
              <a:sym typeface="+mn-ea"/>
            </a:endParaRPr>
          </a:p>
        </p:txBody>
      </p:sp>
      <p:sp>
        <p:nvSpPr>
          <p:cNvPr id="41" name="矩形 40"/>
          <p:cNvSpPr/>
          <p:nvPr>
            <p:custDataLst>
              <p:tags r:id="rId15"/>
            </p:custDataLst>
          </p:nvPr>
        </p:nvSpPr>
        <p:spPr>
          <a:xfrm>
            <a:off x="5339268" y="5274275"/>
            <a:ext cx="1029900" cy="961416"/>
          </a:xfrm>
          <a:prstGeom prst="rect">
            <a:avLst/>
          </a:prstGeom>
          <a:noFill/>
        </p:spPr>
        <p:txBody>
          <a:bodyPr rot="0" spcFirstLastPara="0" vertOverflow="overflow" horzOverflow="overflow" vert="horz" wrap="square" lIns="0" tIns="0" rIns="0" bIns="0" numCol="1" spcCol="0" rtlCol="0" fromWordArt="0" anchor="ctr" anchorCtr="0" forceAA="0" compatLnSpc="1">
            <a:noAutofit/>
          </a:bodyPr>
          <a:lstStyle/>
          <a:p>
            <a:pPr algn="ctr">
              <a:spcBef>
                <a:spcPct val="0"/>
              </a:spcBef>
              <a:spcAft>
                <a:spcPct val="0"/>
              </a:spcAft>
            </a:pPr>
            <a:r>
              <a:rPr lang="zh-CN" altLang="en-US" sz="2000" b="1" dirty="0">
                <a:solidFill>
                  <a:srgbClr val="FFFFFF"/>
                </a:solidFill>
                <a:latin typeface="+mn-ea"/>
                <a:cs typeface="+mn-ea"/>
              </a:rPr>
              <a:t>单击此处</a:t>
            </a:r>
            <a:endParaRPr lang="zh-CN" altLang="en-US" sz="2000" b="1" dirty="0">
              <a:solidFill>
                <a:srgbClr val="FFFFFF"/>
              </a:solidFill>
              <a:latin typeface="+mn-ea"/>
              <a:cs typeface="+mn-ea"/>
            </a:endParaRPr>
          </a:p>
          <a:p>
            <a:pPr algn="ctr">
              <a:spcBef>
                <a:spcPct val="0"/>
              </a:spcBef>
              <a:spcAft>
                <a:spcPct val="0"/>
              </a:spcAft>
            </a:pPr>
            <a:r>
              <a:rPr lang="zh-CN" altLang="en-US" sz="2000" b="1" dirty="0">
                <a:solidFill>
                  <a:srgbClr val="FFFFFF"/>
                </a:solidFill>
                <a:latin typeface="+mn-ea"/>
                <a:cs typeface="+mn-ea"/>
              </a:rPr>
              <a:t>添加标题</a:t>
            </a:r>
            <a:endParaRPr lang="zh-CN" altLang="en-US" sz="2000" b="1" dirty="0">
              <a:solidFill>
                <a:srgbClr val="FFFFFF"/>
              </a:solidFill>
              <a:latin typeface="+mn-ea"/>
              <a:cs typeface="+mn-ea"/>
            </a:endParaRPr>
          </a:p>
        </p:txBody>
      </p:sp>
      <p:sp>
        <p:nvSpPr>
          <p:cNvPr id="22" name="@path-Vector_#color-51&amp;1487"/>
          <p:cNvSpPr/>
          <p:nvPr>
            <p:custDataLst>
              <p:tags r:id="rId16"/>
            </p:custDataLst>
          </p:nvPr>
        </p:nvSpPr>
        <p:spPr>
          <a:xfrm>
            <a:off x="5604239" y="3284967"/>
            <a:ext cx="372642" cy="417359"/>
          </a:xfrm>
          <a:custGeom>
            <a:avLst/>
            <a:gdLst/>
            <a:ahLst/>
            <a:cxnLst/>
            <a:rect l="l" t="t" r="r" b="b"/>
            <a:pathLst>
              <a:path w="457200" h="512064">
                <a:moveTo>
                  <a:pt x="228600" y="0"/>
                </a:moveTo>
                <a:lnTo>
                  <a:pt x="0" y="128016"/>
                </a:lnTo>
                <a:lnTo>
                  <a:pt x="0" y="384048"/>
                </a:lnTo>
                <a:lnTo>
                  <a:pt x="228600" y="512064"/>
                </a:lnTo>
                <a:lnTo>
                  <a:pt x="457200" y="384048"/>
                </a:lnTo>
                <a:lnTo>
                  <a:pt x="457200" y="128016"/>
                </a:lnTo>
                <a:lnTo>
                  <a:pt x="228600" y="0"/>
                </a:lnTo>
              </a:path>
            </a:pathLst>
          </a:custGeom>
          <a:solidFill>
            <a:srgbClr val="FFFFFF"/>
          </a:solidFill>
          <a:ln w="19050">
            <a:gradFill>
              <a:gsLst>
                <a:gs pos="100000">
                  <a:schemeClr val="accent2">
                    <a:alpha val="100000"/>
                  </a:schemeClr>
                </a:gs>
                <a:gs pos="6000">
                  <a:schemeClr val="accent2">
                    <a:alpha val="100000"/>
                  </a:schemeClr>
                </a:gs>
                <a:gs pos="94000">
                  <a:schemeClr val="accent2">
                    <a:alpha val="100000"/>
                  </a:schemeClr>
                </a:gs>
              </a:gsLst>
              <a:lin ang="5400000" scaled="0"/>
            </a:gradFill>
          </a:ln>
          <a:effectLst>
            <a:outerShdw blurRad="101600" dist="25400" dir="5399999" algn="bl" rotWithShape="0">
              <a:schemeClr val="accent2">
                <a:alpha val="25000"/>
              </a:schemeClr>
            </a:outerShdw>
          </a:effectLst>
        </p:spPr>
        <p:txBody>
          <a:bodyPr wrap="none" lIns="0" tIns="0" rIns="0" bIns="0" anchor="ctr" anchorCtr="0">
            <a:noAutofit/>
          </a:bodyPr>
          <a:lstStyle/>
          <a:p>
            <a:pPr lvl="0" algn="ctr">
              <a:buClrTx/>
              <a:buSzTx/>
              <a:buFontTx/>
            </a:pPr>
            <a:r>
              <a:rPr lang="en-US" altLang="zh-CN" sz="2400" b="1" dirty="0">
                <a:solidFill>
                  <a:srgbClr val="000000"/>
                </a:solidFill>
                <a:latin typeface="+mn-ea"/>
                <a:cs typeface="+mn-ea"/>
                <a:sym typeface="+mn-ea"/>
              </a:rPr>
              <a:t>01</a:t>
            </a:r>
            <a:endParaRPr lang="en-US" altLang="zh-CN" sz="2400" b="1" dirty="0">
              <a:solidFill>
                <a:srgbClr val="000000"/>
              </a:solidFill>
              <a:latin typeface="+mn-ea"/>
              <a:cs typeface="+mn-ea"/>
              <a:sym typeface="+mn-ea"/>
            </a:endParaRPr>
          </a:p>
        </p:txBody>
      </p:sp>
      <p:sp>
        <p:nvSpPr>
          <p:cNvPr id="23" name="@path-Vector_#color-51&amp;1484"/>
          <p:cNvSpPr/>
          <p:nvPr>
            <p:custDataLst>
              <p:tags r:id="rId17"/>
            </p:custDataLst>
          </p:nvPr>
        </p:nvSpPr>
        <p:spPr>
          <a:xfrm>
            <a:off x="7607952" y="4509240"/>
            <a:ext cx="372642" cy="417359"/>
          </a:xfrm>
          <a:custGeom>
            <a:avLst/>
            <a:gdLst/>
            <a:ahLst/>
            <a:cxnLst/>
            <a:rect l="l" t="t" r="r" b="b"/>
            <a:pathLst>
              <a:path w="457200" h="512064">
                <a:moveTo>
                  <a:pt x="228600" y="0"/>
                </a:moveTo>
                <a:lnTo>
                  <a:pt x="0" y="128016"/>
                </a:lnTo>
                <a:lnTo>
                  <a:pt x="0" y="384048"/>
                </a:lnTo>
                <a:lnTo>
                  <a:pt x="228600" y="512064"/>
                </a:lnTo>
                <a:lnTo>
                  <a:pt x="457200" y="384048"/>
                </a:lnTo>
                <a:lnTo>
                  <a:pt x="457200" y="128016"/>
                </a:lnTo>
                <a:lnTo>
                  <a:pt x="228600" y="0"/>
                </a:lnTo>
              </a:path>
            </a:pathLst>
          </a:custGeom>
          <a:solidFill>
            <a:srgbClr val="FFFFFF"/>
          </a:solidFill>
          <a:ln w="19050">
            <a:gradFill>
              <a:gsLst>
                <a:gs pos="100000">
                  <a:schemeClr val="accent3">
                    <a:alpha val="100000"/>
                  </a:schemeClr>
                </a:gs>
                <a:gs pos="6000">
                  <a:schemeClr val="accent3">
                    <a:alpha val="100000"/>
                  </a:schemeClr>
                </a:gs>
                <a:gs pos="94000">
                  <a:schemeClr val="accent3">
                    <a:alpha val="100000"/>
                  </a:schemeClr>
                </a:gs>
              </a:gsLst>
              <a:lin ang="5400000" scaled="0"/>
            </a:gradFill>
          </a:ln>
          <a:effectLst>
            <a:outerShdw blurRad="101600" dist="25400" dir="5399999" algn="bl" rotWithShape="0">
              <a:schemeClr val="accent3">
                <a:alpha val="25000"/>
              </a:schemeClr>
            </a:outerShdw>
          </a:effectLst>
        </p:spPr>
        <p:txBody>
          <a:bodyPr wrap="none" lIns="0" tIns="0" rIns="0" bIns="0" anchor="ctr" anchorCtr="0">
            <a:noAutofit/>
          </a:bodyPr>
          <a:lstStyle/>
          <a:p>
            <a:pPr lvl="0" algn="ctr">
              <a:buClrTx/>
              <a:buSzTx/>
              <a:buFontTx/>
            </a:pPr>
            <a:r>
              <a:rPr lang="en-US" altLang="zh-CN" sz="2400" b="1" dirty="0">
                <a:solidFill>
                  <a:srgbClr val="000000"/>
                </a:solidFill>
                <a:latin typeface="+mn-ea"/>
                <a:cs typeface="+mn-ea"/>
                <a:sym typeface="+mn-ea"/>
              </a:rPr>
              <a:t>03</a:t>
            </a:r>
            <a:endParaRPr lang="en-US" altLang="zh-CN" sz="2400" b="1" dirty="0">
              <a:solidFill>
                <a:srgbClr val="000000"/>
              </a:solidFill>
              <a:latin typeface="+mn-ea"/>
              <a:cs typeface="+mn-ea"/>
              <a:sym typeface="+mn-ea"/>
            </a:endParaRPr>
          </a:p>
        </p:txBody>
      </p:sp>
      <p:sp>
        <p:nvSpPr>
          <p:cNvPr id="24" name="@path-Vector_#color-51&amp;1523"/>
          <p:cNvSpPr/>
          <p:nvPr>
            <p:custDataLst>
              <p:tags r:id="rId18"/>
            </p:custDataLst>
          </p:nvPr>
        </p:nvSpPr>
        <p:spPr>
          <a:xfrm>
            <a:off x="3719957" y="4509176"/>
            <a:ext cx="372642" cy="417359"/>
          </a:xfrm>
          <a:custGeom>
            <a:avLst/>
            <a:gdLst/>
            <a:ahLst/>
            <a:cxnLst/>
            <a:rect l="l" t="t" r="r" b="b"/>
            <a:pathLst>
              <a:path w="457200" h="512064">
                <a:moveTo>
                  <a:pt x="228600" y="0"/>
                </a:moveTo>
                <a:lnTo>
                  <a:pt x="0" y="128016"/>
                </a:lnTo>
                <a:lnTo>
                  <a:pt x="0" y="384048"/>
                </a:lnTo>
                <a:lnTo>
                  <a:pt x="228600" y="512064"/>
                </a:lnTo>
                <a:lnTo>
                  <a:pt x="457200" y="384048"/>
                </a:lnTo>
                <a:lnTo>
                  <a:pt x="457200" y="128016"/>
                </a:lnTo>
                <a:lnTo>
                  <a:pt x="228600" y="0"/>
                </a:lnTo>
              </a:path>
            </a:pathLst>
          </a:custGeom>
          <a:solidFill>
            <a:srgbClr val="FFFFFF"/>
          </a:solidFill>
          <a:ln w="19050">
            <a:gradFill>
              <a:gsLst>
                <a:gs pos="100000">
                  <a:schemeClr val="accent1">
                    <a:alpha val="100000"/>
                  </a:schemeClr>
                </a:gs>
                <a:gs pos="6000">
                  <a:schemeClr val="accent1">
                    <a:alpha val="100000"/>
                  </a:schemeClr>
                </a:gs>
                <a:gs pos="94000">
                  <a:schemeClr val="accent1">
                    <a:alpha val="100000"/>
                  </a:schemeClr>
                </a:gs>
              </a:gsLst>
              <a:lin ang="5400000" scaled="0"/>
            </a:gradFill>
          </a:ln>
          <a:effectLst>
            <a:outerShdw blurRad="101600" dist="25400" dir="5399999" algn="bl" rotWithShape="0">
              <a:schemeClr val="accent1">
                <a:alpha val="25000"/>
              </a:schemeClr>
            </a:outerShdw>
          </a:effectLst>
        </p:spPr>
        <p:txBody>
          <a:bodyPr wrap="none" lIns="0" tIns="0" rIns="0" bIns="0" anchor="ctr" anchorCtr="0">
            <a:noAutofit/>
          </a:bodyPr>
          <a:lstStyle/>
          <a:p>
            <a:pPr lvl="0" algn="ctr">
              <a:buClrTx/>
              <a:buSzTx/>
              <a:buFontTx/>
            </a:pPr>
            <a:r>
              <a:rPr lang="en-US" altLang="zh-CN" sz="2800" b="1" dirty="0">
                <a:solidFill>
                  <a:srgbClr val="000000"/>
                </a:solidFill>
                <a:latin typeface="+mn-ea"/>
                <a:cs typeface="+mn-ea"/>
                <a:sym typeface="+mn-ea"/>
              </a:rPr>
              <a:t>02</a:t>
            </a:r>
            <a:endParaRPr lang="en-US" altLang="zh-CN" sz="2800" b="1" dirty="0">
              <a:solidFill>
                <a:srgbClr val="000000"/>
              </a:solidFill>
              <a:latin typeface="+mn-ea"/>
              <a:cs typeface="+mn-ea"/>
              <a:sym typeface="+mn-ea"/>
            </a:endParaRPr>
          </a:p>
        </p:txBody>
      </p:sp>
      <p:sp>
        <p:nvSpPr>
          <p:cNvPr id="2" name="矩形 1"/>
          <p:cNvSpPr/>
          <p:nvPr>
            <p:custDataLst>
              <p:tags r:id="rId19"/>
            </p:custDataLst>
          </p:nvPr>
        </p:nvSpPr>
        <p:spPr>
          <a:xfrm>
            <a:off x="-411480" y="4077335"/>
            <a:ext cx="4094480" cy="1325880"/>
          </a:xfrm>
          <a:prstGeom prst="rect">
            <a:avLst/>
          </a:prstGeom>
          <a:noFill/>
        </p:spPr>
        <p:txBody>
          <a:bodyPr wrap="square" lIns="0" tIns="0" rIns="0" bIns="0" rtlCol="0" anchor="t" anchorCtr="0">
            <a:noAutofit/>
          </a:bodyPr>
          <a:lstStyle/>
          <a:p>
            <a:pPr algn="ctr">
              <a:lnSpc>
                <a:spcPct val="150000"/>
              </a:lnSpc>
              <a:spcBef>
                <a:spcPct val="0"/>
              </a:spcBef>
              <a:spcAft>
                <a:spcPct val="0"/>
              </a:spcAft>
            </a:pPr>
            <a:r>
              <a:rPr lang="en-US" altLang="zh-CN" sz="2400" b="1" dirty="0">
                <a:solidFill>
                  <a:schemeClr val="tx1">
                    <a:lumMod val="85000"/>
                    <a:lumOff val="15000"/>
                  </a:schemeClr>
                </a:solidFill>
                <a:latin typeface="+mn-lt"/>
                <a:cs typeface="+mn-lt"/>
              </a:rPr>
              <a:t> Content &amp; Logic</a:t>
            </a:r>
            <a:endParaRPr lang="en-US" altLang="zh-CN" sz="2400" b="1" dirty="0">
              <a:solidFill>
                <a:schemeClr val="tx1">
                  <a:lumMod val="85000"/>
                  <a:lumOff val="15000"/>
                </a:schemeClr>
              </a:solidFill>
              <a:latin typeface="+mn-lt"/>
              <a:cs typeface="+mn-lt"/>
            </a:endParaRPr>
          </a:p>
          <a:p>
            <a:pPr algn="ctr">
              <a:lnSpc>
                <a:spcPct val="150000"/>
              </a:lnSpc>
              <a:spcBef>
                <a:spcPct val="0"/>
              </a:spcBef>
              <a:spcAft>
                <a:spcPct val="0"/>
              </a:spcAft>
            </a:pPr>
            <a:r>
              <a:rPr lang="zh-CN" altLang="en-US" sz="2400" b="1" dirty="0">
                <a:solidFill>
                  <a:schemeClr val="tx1">
                    <a:lumMod val="85000"/>
                    <a:lumOff val="15000"/>
                  </a:schemeClr>
                </a:solidFill>
                <a:latin typeface="+mn-lt"/>
                <a:cs typeface="+mn-lt"/>
              </a:rPr>
              <a:t>内容与逻辑</a:t>
            </a:r>
            <a:endParaRPr lang="zh-CN" altLang="en-US" sz="2400" b="1" dirty="0">
              <a:solidFill>
                <a:schemeClr val="tx1">
                  <a:lumMod val="85000"/>
                  <a:lumOff val="15000"/>
                </a:schemeClr>
              </a:solidFill>
              <a:latin typeface="+mn-lt"/>
              <a:cs typeface="+mn-lt"/>
            </a:endParaRPr>
          </a:p>
        </p:txBody>
      </p:sp>
      <p:sp>
        <p:nvSpPr>
          <p:cNvPr id="3" name="矩形 2"/>
          <p:cNvSpPr/>
          <p:nvPr>
            <p:custDataLst>
              <p:tags r:id="rId20"/>
            </p:custDataLst>
          </p:nvPr>
        </p:nvSpPr>
        <p:spPr>
          <a:xfrm>
            <a:off x="7946390" y="4077335"/>
            <a:ext cx="4773295" cy="1457325"/>
          </a:xfrm>
          <a:prstGeom prst="rect">
            <a:avLst/>
          </a:prstGeom>
          <a:noFill/>
        </p:spPr>
        <p:txBody>
          <a:bodyPr wrap="square" lIns="0" tIns="0" rIns="0" bIns="0" rtlCol="0" anchor="t" anchorCtr="0">
            <a:noAutofit/>
          </a:bodyPr>
          <a:lstStyle/>
          <a:p>
            <a:pPr algn="ctr">
              <a:lnSpc>
                <a:spcPct val="150000"/>
              </a:lnSpc>
              <a:spcBef>
                <a:spcPct val="0"/>
              </a:spcBef>
              <a:spcAft>
                <a:spcPct val="0"/>
              </a:spcAft>
            </a:pPr>
            <a:r>
              <a:rPr lang="en-US" altLang="zh-CN" sz="2400" b="1" dirty="0">
                <a:solidFill>
                  <a:schemeClr val="tx1">
                    <a:lumMod val="85000"/>
                    <a:lumOff val="15000"/>
                  </a:schemeClr>
                </a:solidFill>
                <a:latin typeface="+mn-lt"/>
                <a:cs typeface="+mn-lt"/>
              </a:rPr>
              <a:t> Language &amp; Polishing</a:t>
            </a:r>
            <a:endParaRPr lang="en-US" altLang="zh-CN" sz="2400" b="1" dirty="0">
              <a:solidFill>
                <a:schemeClr val="tx1">
                  <a:lumMod val="85000"/>
                  <a:lumOff val="15000"/>
                </a:schemeClr>
              </a:solidFill>
              <a:latin typeface="+mn-lt"/>
              <a:cs typeface="+mn-lt"/>
            </a:endParaRPr>
          </a:p>
          <a:p>
            <a:pPr algn="ctr">
              <a:lnSpc>
                <a:spcPct val="150000"/>
              </a:lnSpc>
              <a:spcBef>
                <a:spcPct val="0"/>
              </a:spcBef>
              <a:spcAft>
                <a:spcPct val="0"/>
              </a:spcAft>
            </a:pPr>
            <a:r>
              <a:rPr lang="zh-CN" altLang="en-US" sz="2400" b="1" dirty="0">
                <a:solidFill>
                  <a:schemeClr val="tx1">
                    <a:lumMod val="85000"/>
                    <a:lumOff val="15000"/>
                  </a:schemeClr>
                </a:solidFill>
                <a:latin typeface="+mn-lt"/>
                <a:cs typeface="+mn-lt"/>
              </a:rPr>
              <a:t>语言与修饰</a:t>
            </a:r>
            <a:endParaRPr lang="zh-CN" altLang="en-US" sz="2400" b="1" dirty="0">
              <a:solidFill>
                <a:schemeClr val="tx1">
                  <a:lumMod val="85000"/>
                  <a:lumOff val="15000"/>
                </a:schemeClr>
              </a:solidFill>
              <a:latin typeface="+mn-lt"/>
              <a:cs typeface="+mn-lt"/>
            </a:endParaRPr>
          </a:p>
        </p:txBody>
      </p:sp>
      <p:pic>
        <p:nvPicPr>
          <p:cNvPr id="5" name="图片 6" descr="logo横版 png"/>
          <p:cNvPicPr>
            <a:picLocks noChangeAspect="1"/>
          </p:cNvPicPr>
          <p:nvPr/>
        </p:nvPicPr>
        <p:blipFill>
          <a:blip r:embed="rId21"/>
          <a:stretch>
            <a:fillRect/>
          </a:stretch>
        </p:blipFill>
        <p:spPr>
          <a:xfrm>
            <a:off x="11477625" y="82550"/>
            <a:ext cx="608013" cy="642938"/>
          </a:xfrm>
          <a:prstGeom prst="rect">
            <a:avLst/>
          </a:prstGeom>
          <a:noFill/>
          <a:ln w="9525">
            <a:noFill/>
          </a:ln>
        </p:spPr>
      </p:pic>
    </p:spTree>
    <p:custDataLst>
      <p:tags r:id="rId22"/>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407035" y="692785"/>
            <a:ext cx="11122025" cy="4044950"/>
          </a:xfrm>
          <a:prstGeom prst="rect">
            <a:avLst/>
          </a:prstGeom>
          <a:noFill/>
          <a:ln>
            <a:solidFill>
              <a:schemeClr val="tx1"/>
            </a:solidFill>
          </a:ln>
        </p:spPr>
        <p:txBody>
          <a:bodyPr wrap="square" rtlCol="0">
            <a:noAutofit/>
          </a:bodyPr>
          <a:lstStyle/>
          <a:p>
            <a:pPr indent="457200"/>
            <a:r>
              <a:rPr lang="en-US" altLang="zh-CN" sz="2800">
                <a:latin typeface="华文新魏" panose="02010800040101010101" charset="-122"/>
                <a:ea typeface="华文新魏" panose="02010800040101010101" charset="-122"/>
                <a:cs typeface="华文新魏" panose="02010800040101010101" charset="-122"/>
              </a:rPr>
              <a:t>  </a:t>
            </a:r>
            <a:r>
              <a:rPr lang="en-US" altLang="zh-CN" sz="3200">
                <a:latin typeface="楷体" panose="02010609060101010101" charset="-122"/>
                <a:ea typeface="楷体" panose="02010609060101010101" charset="-122"/>
                <a:cs typeface="楷体" panose="02010609060101010101" charset="-122"/>
              </a:rPr>
              <a:t> </a:t>
            </a:r>
            <a:r>
              <a:rPr lang="zh-CN" altLang="en-US" sz="3200">
                <a:latin typeface="楷体" panose="02010609060101010101" charset="-122"/>
                <a:ea typeface="楷体" panose="02010609060101010101" charset="-122"/>
                <a:cs typeface="楷体" panose="02010609060101010101" charset="-122"/>
                <a:sym typeface="+mn-ea"/>
              </a:rPr>
              <a:t>近日，一些学校开始尝试使用</a:t>
            </a:r>
            <a:r>
              <a:rPr lang="en-US" altLang="zh-CN" sz="3200">
                <a:latin typeface="楷体" panose="02010609060101010101" charset="-122"/>
                <a:ea typeface="楷体" panose="02010609060101010101" charset="-122"/>
                <a:cs typeface="楷体" panose="02010609060101010101" charset="-122"/>
                <a:sym typeface="+mn-ea"/>
              </a:rPr>
              <a:t> AI </a:t>
            </a:r>
            <a:r>
              <a:rPr lang="zh-CN" altLang="en-US" sz="3200">
                <a:latin typeface="楷体" panose="02010609060101010101" charset="-122"/>
                <a:ea typeface="楷体" panose="02010609060101010101" charset="-122"/>
                <a:cs typeface="楷体" panose="02010609060101010101" charset="-122"/>
                <a:sym typeface="+mn-ea"/>
              </a:rPr>
              <a:t>辅助心理咨询。你校英文报就此现象开展征文活动，请你写一篇短文投稿，内容包括：</a:t>
            </a:r>
            <a:endParaRPr lang="zh-CN" altLang="en-US" sz="3200">
              <a:latin typeface="楷体" panose="02010609060101010101" charset="-122"/>
              <a:ea typeface="楷体" panose="02010609060101010101" charset="-122"/>
              <a:cs typeface="楷体" panose="02010609060101010101" charset="-122"/>
              <a:sym typeface="+mn-ea"/>
            </a:endParaRPr>
          </a:p>
          <a:p>
            <a:pPr indent="457200"/>
            <a:r>
              <a:rPr lang="zh-CN" altLang="en-US" sz="3200">
                <a:latin typeface="楷体" panose="02010609060101010101" charset="-122"/>
                <a:ea typeface="楷体" panose="02010609060101010101" charset="-122"/>
                <a:cs typeface="楷体" panose="02010609060101010101" charset="-122"/>
                <a:sym typeface="+mn-ea"/>
              </a:rPr>
              <a:t>（</a:t>
            </a:r>
            <a:r>
              <a:rPr lang="en-US" altLang="zh-CN" sz="3200">
                <a:latin typeface="楷体" panose="02010609060101010101" charset="-122"/>
                <a:ea typeface="楷体" panose="02010609060101010101" charset="-122"/>
                <a:cs typeface="楷体" panose="02010609060101010101" charset="-122"/>
                <a:sym typeface="+mn-ea"/>
              </a:rPr>
              <a:t>1</a:t>
            </a:r>
            <a:r>
              <a:rPr lang="zh-CN" altLang="en-US" sz="3200">
                <a:latin typeface="楷体" panose="02010609060101010101" charset="-122"/>
                <a:ea typeface="楷体" panose="02010609060101010101" charset="-122"/>
                <a:cs typeface="楷体" panose="02010609060101010101" charset="-122"/>
                <a:sym typeface="+mn-ea"/>
              </a:rPr>
              <a:t>）你的观点；</a:t>
            </a:r>
            <a:endParaRPr lang="zh-CN" altLang="en-US" sz="3200">
              <a:latin typeface="楷体" panose="02010609060101010101" charset="-122"/>
              <a:ea typeface="楷体" panose="02010609060101010101" charset="-122"/>
              <a:cs typeface="楷体" panose="02010609060101010101" charset="-122"/>
              <a:sym typeface="+mn-ea"/>
            </a:endParaRPr>
          </a:p>
          <a:p>
            <a:pPr indent="457200"/>
            <a:r>
              <a:rPr lang="zh-CN" altLang="en-US" sz="3200">
                <a:latin typeface="楷体" panose="02010609060101010101" charset="-122"/>
                <a:ea typeface="楷体" panose="02010609060101010101" charset="-122"/>
                <a:cs typeface="楷体" panose="02010609060101010101" charset="-122"/>
                <a:sym typeface="+mn-ea"/>
              </a:rPr>
              <a:t>（</a:t>
            </a:r>
            <a:r>
              <a:rPr lang="en-US" altLang="zh-CN" sz="3200">
                <a:latin typeface="楷体" panose="02010609060101010101" charset="-122"/>
                <a:ea typeface="楷体" panose="02010609060101010101" charset="-122"/>
                <a:cs typeface="楷体" panose="02010609060101010101" charset="-122"/>
                <a:sym typeface="+mn-ea"/>
              </a:rPr>
              <a:t>2</a:t>
            </a:r>
            <a:r>
              <a:rPr lang="zh-CN" altLang="en-US" sz="3200">
                <a:latin typeface="楷体" panose="02010609060101010101" charset="-122"/>
                <a:ea typeface="楷体" panose="02010609060101010101" charset="-122"/>
                <a:cs typeface="楷体" panose="02010609060101010101" charset="-122"/>
                <a:sym typeface="+mn-ea"/>
              </a:rPr>
              <a:t>）你的理由。</a:t>
            </a:r>
            <a:endParaRPr lang="zh-CN" altLang="en-US" sz="3200">
              <a:latin typeface="楷体" panose="02010609060101010101" charset="-122"/>
              <a:ea typeface="楷体" panose="02010609060101010101" charset="-122"/>
              <a:cs typeface="楷体" panose="02010609060101010101" charset="-122"/>
            </a:endParaRPr>
          </a:p>
          <a:p>
            <a:pPr indent="457200"/>
            <a:endParaRPr lang="zh-CN" altLang="en-US" sz="3200">
              <a:latin typeface="楷体" panose="02010609060101010101" charset="-122"/>
              <a:ea typeface="楷体" panose="02010609060101010101" charset="-122"/>
              <a:cs typeface="楷体" panose="02010609060101010101" charset="-122"/>
            </a:endParaRPr>
          </a:p>
          <a:p>
            <a:pPr indent="457200" fontAlgn="auto"/>
            <a:endParaRPr lang="zh-CN" altLang="en-US" sz="3200">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1919605" y="3284855"/>
            <a:ext cx="8096885" cy="460375"/>
          </a:xfrm>
          <a:prstGeom prst="rect">
            <a:avLst/>
          </a:prstGeom>
          <a:noFill/>
        </p:spPr>
        <p:txBody>
          <a:bodyPr wrap="square" rtlCol="0" anchor="t">
            <a:spAutoFit/>
          </a:bodyPr>
          <a:p>
            <a:pPr algn="just"/>
            <a:r>
              <a:rPr lang="en-US" altLang="zh-CN" sz="2400" b="1">
                <a:latin typeface="Times New Roman" panose="02020603050405020304" charset="0"/>
                <a:cs typeface="Times New Roman" panose="02020603050405020304" charset="0"/>
                <a:sym typeface="+mn-ea"/>
              </a:rPr>
              <a:t>My Views on AI-Driven Mental Health Support on Campus</a:t>
            </a:r>
            <a:endParaRPr lang="en-US" altLang="zh-CN" sz="2400" b="1">
              <a:latin typeface="Times New Roman" panose="02020603050405020304" charset="0"/>
              <a:cs typeface="Times New Roman" panose="02020603050405020304" charset="0"/>
              <a:sym typeface="+mn-ea"/>
            </a:endParaRPr>
          </a:p>
        </p:txBody>
      </p:sp>
      <p:pic>
        <p:nvPicPr>
          <p:cNvPr id="6" name="图片 5" descr="templates\picture_hover\&amp;pky350_sjzg_VCG41N1257395703&amp;"/>
          <p:cNvPicPr>
            <a:picLocks noChangeAspect="1"/>
          </p:cNvPicPr>
          <p:nvPr/>
        </p:nvPicPr>
        <p:blipFill>
          <a:blip r:embed="rId1"/>
          <a:stretch>
            <a:fillRect/>
          </a:stretch>
        </p:blipFill>
        <p:spPr>
          <a:xfrm>
            <a:off x="7463790" y="3716655"/>
            <a:ext cx="4690745" cy="2974975"/>
          </a:xfrm>
          <a:prstGeom prst="rect">
            <a:avLst/>
          </a:prstGeom>
        </p:spPr>
      </p:pic>
      <p:pic>
        <p:nvPicPr>
          <p:cNvPr id="2" name="图片 6" descr="logo横版 png"/>
          <p:cNvPicPr>
            <a:picLocks noChangeAspect="1"/>
          </p:cNvPicPr>
          <p:nvPr/>
        </p:nvPicPr>
        <p:blipFill>
          <a:blip r:embed="rId2"/>
          <a:stretch>
            <a:fillRect/>
          </a:stretch>
        </p:blipFill>
        <p:spPr>
          <a:xfrm>
            <a:off x="11477625" y="82550"/>
            <a:ext cx="608013" cy="642938"/>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 name="文本框 21"/>
          <p:cNvSpPr txBox="1"/>
          <p:nvPr>
            <p:custDataLst>
              <p:tags r:id="rId1"/>
            </p:custDataLst>
          </p:nvPr>
        </p:nvSpPr>
        <p:spPr>
          <a:xfrm>
            <a:off x="335280" y="116205"/>
            <a:ext cx="2334895" cy="583565"/>
          </a:xfrm>
          <a:prstGeom prst="rect">
            <a:avLst/>
          </a:prstGeom>
          <a:solidFill>
            <a:schemeClr val="accent1">
              <a:lumMod val="75000"/>
            </a:schemeClr>
          </a:solidFill>
          <a:ln>
            <a:solidFill>
              <a:schemeClr val="accent1">
                <a:lumMod val="75000"/>
              </a:schemeClr>
            </a:solidFill>
          </a:ln>
        </p:spPr>
        <p:txBody>
          <a:bodyPr wrap="square" rtlCol="0">
            <a:normAutofit/>
          </a:bodyPr>
          <a:lstStyle/>
          <a:p>
            <a:r>
              <a:rPr lang="en-US" altLang="zh-CN" sz="3200" b="1" i="1">
                <a:solidFill>
                  <a:schemeClr val="lt1"/>
                </a:solidFill>
                <a:latin typeface="+mn-lt"/>
                <a:ea typeface="+mn-ea"/>
              </a:rPr>
              <a:t> Warm-up</a:t>
            </a:r>
            <a:endParaRPr lang="en-US" altLang="zh-CN" sz="3200" b="1" i="1">
              <a:solidFill>
                <a:schemeClr val="lt1"/>
              </a:solidFill>
              <a:latin typeface="+mn-lt"/>
              <a:ea typeface="+mn-ea"/>
            </a:endParaRPr>
          </a:p>
        </p:txBody>
      </p:sp>
      <p:sp>
        <p:nvSpPr>
          <p:cNvPr id="5" name="文本框 4"/>
          <p:cNvSpPr txBox="1"/>
          <p:nvPr>
            <p:custDataLst>
              <p:tags r:id="rId2"/>
            </p:custDataLst>
          </p:nvPr>
        </p:nvSpPr>
        <p:spPr>
          <a:xfrm>
            <a:off x="263525" y="869315"/>
            <a:ext cx="11606530" cy="427990"/>
          </a:xfrm>
          <a:prstGeom prst="rect">
            <a:avLst/>
          </a:prstGeom>
          <a:solidFill>
            <a:schemeClr val="accent6">
              <a:lumMod val="20000"/>
              <a:lumOff val="80000"/>
            </a:schemeClr>
          </a:solidFill>
        </p:spPr>
        <p:txBody>
          <a:bodyPr wrap="square" rtlCol="0"/>
          <a:lstStyle/>
          <a:p>
            <a:pPr>
              <a:buFont typeface="+mj-lt"/>
            </a:pPr>
            <a:r>
              <a:rPr lang="en-US" altLang="zh-CN" sz="2400" b="1" i="1">
                <a:solidFill>
                  <a:schemeClr val="tx1"/>
                </a:solidFill>
                <a:latin typeface="+mn-lt"/>
                <a:ea typeface="+mn-ea"/>
              </a:rPr>
              <a:t>Which one do you prefer in the following four essay </a:t>
            </a:r>
            <a:r>
              <a:rPr lang="en-US" altLang="zh-CN" sz="2400" b="1" i="1">
                <a:solidFill>
                  <a:srgbClr val="FF0000"/>
                </a:solidFill>
                <a:latin typeface="+mn-lt"/>
                <a:ea typeface="+mn-ea"/>
              </a:rPr>
              <a:t>structure</a:t>
            </a:r>
            <a:r>
              <a:rPr lang="en-US" altLang="zh-CN" sz="2400" b="1" i="1">
                <a:solidFill>
                  <a:schemeClr val="tx1"/>
                </a:solidFill>
                <a:latin typeface="+mn-lt"/>
                <a:ea typeface="+mn-ea"/>
              </a:rPr>
              <a:t>s? Why?</a:t>
            </a:r>
            <a:endParaRPr lang="en-US" altLang="zh-CN" sz="2400" b="1" i="1">
              <a:solidFill>
                <a:schemeClr val="tx1"/>
              </a:solidFill>
              <a:latin typeface="+mn-lt"/>
              <a:ea typeface="+mn-ea"/>
            </a:endParaRPr>
          </a:p>
          <a:p>
            <a:pPr marL="571500" indent="-571500">
              <a:buFont typeface="+mj-lt"/>
              <a:buAutoNum type="arabicPeriod"/>
            </a:pPr>
            <a:endParaRPr lang="en-US" altLang="zh-CN" sz="2400" b="1" i="1">
              <a:solidFill>
                <a:schemeClr val="tx1"/>
              </a:solidFill>
              <a:latin typeface="+mn-lt"/>
              <a:ea typeface="+mn-ea"/>
            </a:endParaRPr>
          </a:p>
        </p:txBody>
      </p:sp>
      <p:sp>
        <p:nvSpPr>
          <p:cNvPr id="71" name="Freeform 8"/>
          <p:cNvSpPr/>
          <p:nvPr>
            <p:custDataLst>
              <p:tags r:id="rId3"/>
            </p:custDataLst>
          </p:nvPr>
        </p:nvSpPr>
        <p:spPr bwMode="auto">
          <a:xfrm>
            <a:off x="4880610" y="3135948"/>
            <a:ext cx="1149350" cy="1222375"/>
          </a:xfrm>
          <a:custGeom>
            <a:avLst/>
            <a:gdLst>
              <a:gd name="T0" fmla="*/ 724 w 724"/>
              <a:gd name="T1" fmla="*/ 123 h 770"/>
              <a:gd name="T2" fmla="*/ 631 w 724"/>
              <a:gd name="T3" fmla="*/ 770 h 770"/>
              <a:gd name="T4" fmla="*/ 0 w 724"/>
              <a:gd name="T5" fmla="*/ 647 h 770"/>
              <a:gd name="T6" fmla="*/ 94 w 724"/>
              <a:gd name="T7" fmla="*/ 0 h 770"/>
              <a:gd name="T8" fmla="*/ 724 w 724"/>
              <a:gd name="T9" fmla="*/ 123 h 770"/>
            </a:gdLst>
            <a:ahLst/>
            <a:cxnLst>
              <a:cxn ang="0">
                <a:pos x="T0" y="T1"/>
              </a:cxn>
              <a:cxn ang="0">
                <a:pos x="T2" y="T3"/>
              </a:cxn>
              <a:cxn ang="0">
                <a:pos x="T4" y="T5"/>
              </a:cxn>
              <a:cxn ang="0">
                <a:pos x="T6" y="T7"/>
              </a:cxn>
              <a:cxn ang="0">
                <a:pos x="T8" y="T9"/>
              </a:cxn>
            </a:cxnLst>
            <a:rect l="0" t="0" r="r" b="b"/>
            <a:pathLst>
              <a:path w="724" h="770">
                <a:moveTo>
                  <a:pt x="724" y="123"/>
                </a:moveTo>
                <a:lnTo>
                  <a:pt x="631" y="770"/>
                </a:lnTo>
                <a:lnTo>
                  <a:pt x="0" y="647"/>
                </a:lnTo>
                <a:lnTo>
                  <a:pt x="94" y="0"/>
                </a:lnTo>
                <a:lnTo>
                  <a:pt x="724" y="123"/>
                </a:lnTo>
                <a:close/>
              </a:path>
            </a:pathLst>
          </a:custGeom>
          <a:gradFill>
            <a:gsLst>
              <a:gs pos="0">
                <a:schemeClr val="accent2">
                  <a:alpha val="100000"/>
                </a:schemeClr>
              </a:gs>
              <a:gs pos="100000">
                <a:schemeClr val="accent2">
                  <a:lumMod val="70000"/>
                  <a:lumOff val="30000"/>
                  <a:alpha val="100000"/>
                </a:schemeClr>
              </a:gs>
            </a:gsLst>
            <a:lin ang="180000" scaled="0"/>
          </a:gradFill>
          <a:ln>
            <a:noFill/>
          </a:ln>
        </p:spPr>
        <p:txBody>
          <a:bodyPr vert="horz" wrap="square" lIns="91439" tIns="45719" rIns="91439" bIns="45719" numCol="1" anchor="t" anchorCtr="0" compatLnSpc="1"/>
          <a:p>
            <a:endParaRPr lang="en-US" sz="1350">
              <a:solidFill>
                <a:schemeClr val="tx1"/>
              </a:solidFill>
            </a:endParaRPr>
          </a:p>
        </p:txBody>
      </p:sp>
      <p:sp>
        <p:nvSpPr>
          <p:cNvPr id="72" name="Freeform 9"/>
          <p:cNvSpPr/>
          <p:nvPr>
            <p:custDataLst>
              <p:tags r:id="rId4"/>
            </p:custDataLst>
          </p:nvPr>
        </p:nvSpPr>
        <p:spPr bwMode="auto">
          <a:xfrm>
            <a:off x="5879465" y="3177223"/>
            <a:ext cx="462280" cy="1181100"/>
          </a:xfrm>
          <a:custGeom>
            <a:avLst/>
            <a:gdLst>
              <a:gd name="T0" fmla="*/ 93 w 291"/>
              <a:gd name="T1" fmla="*/ 97 h 744"/>
              <a:gd name="T2" fmla="*/ 291 w 291"/>
              <a:gd name="T3" fmla="*/ 0 h 744"/>
              <a:gd name="T4" fmla="*/ 198 w 291"/>
              <a:gd name="T5" fmla="*/ 647 h 744"/>
              <a:gd name="T6" fmla="*/ 0 w 291"/>
              <a:gd name="T7" fmla="*/ 744 h 744"/>
              <a:gd name="T8" fmla="*/ 93 w 291"/>
              <a:gd name="T9" fmla="*/ 97 h 744"/>
            </a:gdLst>
            <a:ahLst/>
            <a:cxnLst>
              <a:cxn ang="0">
                <a:pos x="T0" y="T1"/>
              </a:cxn>
              <a:cxn ang="0">
                <a:pos x="T2" y="T3"/>
              </a:cxn>
              <a:cxn ang="0">
                <a:pos x="T4" y="T5"/>
              </a:cxn>
              <a:cxn ang="0">
                <a:pos x="T6" y="T7"/>
              </a:cxn>
              <a:cxn ang="0">
                <a:pos x="T8" y="T9"/>
              </a:cxn>
            </a:cxnLst>
            <a:rect l="0" t="0" r="r" b="b"/>
            <a:pathLst>
              <a:path w="291" h="744">
                <a:moveTo>
                  <a:pt x="93" y="97"/>
                </a:moveTo>
                <a:lnTo>
                  <a:pt x="291" y="0"/>
                </a:lnTo>
                <a:lnTo>
                  <a:pt x="198" y="647"/>
                </a:lnTo>
                <a:lnTo>
                  <a:pt x="0" y="744"/>
                </a:lnTo>
                <a:lnTo>
                  <a:pt x="93" y="97"/>
                </a:lnTo>
                <a:close/>
              </a:path>
            </a:pathLst>
          </a:custGeom>
          <a:gradFill>
            <a:gsLst>
              <a:gs pos="0">
                <a:schemeClr val="accent2">
                  <a:lumMod val="70000"/>
                  <a:lumOff val="30000"/>
                  <a:alpha val="100000"/>
                </a:schemeClr>
              </a:gs>
              <a:gs pos="100000">
                <a:schemeClr val="accent2">
                  <a:lumMod val="70000"/>
                  <a:lumOff val="30000"/>
                  <a:alpha val="100000"/>
                </a:schemeClr>
              </a:gs>
              <a:gs pos="54000">
                <a:schemeClr val="accent2">
                  <a:lumMod val="50000"/>
                  <a:lumOff val="50000"/>
                  <a:alpha val="100000"/>
                </a:schemeClr>
              </a:gs>
            </a:gsLst>
            <a:lin ang="13260000" scaled="0"/>
          </a:gradFill>
          <a:ln>
            <a:noFill/>
          </a:ln>
        </p:spPr>
        <p:txBody>
          <a:bodyPr vert="horz" wrap="square" lIns="91440" tIns="45720" rIns="91440" bIns="45720" numCol="1" anchor="t" anchorCtr="0" compatLnSpc="0">
            <a:noAutofit/>
          </a:bodyPr>
          <a:p>
            <a:pPr lvl="0" algn="ctr">
              <a:spcBef>
                <a:spcPts val="0"/>
              </a:spcBef>
              <a:spcAft>
                <a:spcPts val="0"/>
              </a:spcAft>
              <a:buClrTx/>
              <a:buSzTx/>
              <a:buFontTx/>
            </a:pPr>
            <a:endParaRPr lang="id-ID" sz="1350" noProof="0">
              <a:ln>
                <a:noFill/>
              </a:ln>
              <a:solidFill>
                <a:schemeClr val="tx1"/>
              </a:solidFill>
              <a:effectLst/>
              <a:uLnTx/>
              <a:uFillTx/>
              <a:sym typeface="+mn-ea"/>
            </a:endParaRPr>
          </a:p>
        </p:txBody>
      </p:sp>
      <p:sp>
        <p:nvSpPr>
          <p:cNvPr id="73" name="Freeform 10"/>
          <p:cNvSpPr/>
          <p:nvPr>
            <p:custDataLst>
              <p:tags r:id="rId5"/>
            </p:custDataLst>
          </p:nvPr>
        </p:nvSpPr>
        <p:spPr bwMode="auto">
          <a:xfrm>
            <a:off x="5027295" y="2984818"/>
            <a:ext cx="1314450" cy="349250"/>
          </a:xfrm>
          <a:custGeom>
            <a:avLst/>
            <a:gdLst>
              <a:gd name="T0" fmla="*/ 0 w 828"/>
              <a:gd name="T1" fmla="*/ 97 h 220"/>
              <a:gd name="T2" fmla="*/ 198 w 828"/>
              <a:gd name="T3" fmla="*/ 0 h 220"/>
              <a:gd name="T4" fmla="*/ 828 w 828"/>
              <a:gd name="T5" fmla="*/ 123 h 220"/>
              <a:gd name="T6" fmla="*/ 630 w 828"/>
              <a:gd name="T7" fmla="*/ 220 h 220"/>
              <a:gd name="T8" fmla="*/ 0 w 828"/>
              <a:gd name="T9" fmla="*/ 97 h 220"/>
            </a:gdLst>
            <a:ahLst/>
            <a:cxnLst>
              <a:cxn ang="0">
                <a:pos x="T0" y="T1"/>
              </a:cxn>
              <a:cxn ang="0">
                <a:pos x="T2" y="T3"/>
              </a:cxn>
              <a:cxn ang="0">
                <a:pos x="T4" y="T5"/>
              </a:cxn>
              <a:cxn ang="0">
                <a:pos x="T6" y="T7"/>
              </a:cxn>
              <a:cxn ang="0">
                <a:pos x="T8" y="T9"/>
              </a:cxn>
            </a:cxnLst>
            <a:rect l="0" t="0" r="r" b="b"/>
            <a:pathLst>
              <a:path w="828" h="220">
                <a:moveTo>
                  <a:pt x="0" y="97"/>
                </a:moveTo>
                <a:lnTo>
                  <a:pt x="198" y="0"/>
                </a:lnTo>
                <a:lnTo>
                  <a:pt x="828" y="123"/>
                </a:lnTo>
                <a:lnTo>
                  <a:pt x="630" y="220"/>
                </a:lnTo>
                <a:lnTo>
                  <a:pt x="0" y="97"/>
                </a:lnTo>
                <a:close/>
              </a:path>
            </a:pathLst>
          </a:custGeom>
          <a:gradFill>
            <a:gsLst>
              <a:gs pos="39000">
                <a:schemeClr val="accent2">
                  <a:lumMod val="75000"/>
                  <a:alpha val="100000"/>
                </a:schemeClr>
              </a:gs>
              <a:gs pos="100000">
                <a:schemeClr val="accent2">
                  <a:alpha val="100000"/>
                </a:schemeClr>
              </a:gs>
            </a:gsLst>
            <a:lin ang="10800000" scaled="1"/>
          </a:gradFill>
          <a:ln>
            <a:noFill/>
          </a:ln>
        </p:spPr>
        <p:txBody>
          <a:bodyPr vert="horz" wrap="square" lIns="91439" tIns="45719" rIns="91439" bIns="45719" numCol="1" anchor="t" anchorCtr="0" compatLnSpc="1">
            <a:noAutofit/>
          </a:bodyPr>
          <a:p>
            <a:pPr lvl="0" algn="l">
              <a:buClrTx/>
              <a:buSzTx/>
              <a:buFontTx/>
            </a:pPr>
            <a:endParaRPr lang="en-US" sz="1350">
              <a:solidFill>
                <a:schemeClr val="tx1"/>
              </a:solidFill>
              <a:sym typeface="+mn-ea"/>
            </a:endParaRPr>
          </a:p>
        </p:txBody>
      </p:sp>
      <p:sp>
        <p:nvSpPr>
          <p:cNvPr id="75" name="Freeform 11"/>
          <p:cNvSpPr/>
          <p:nvPr>
            <p:custDataLst>
              <p:tags r:id="rId6"/>
            </p:custDataLst>
          </p:nvPr>
        </p:nvSpPr>
        <p:spPr bwMode="auto">
          <a:xfrm>
            <a:off x="5944870" y="1905953"/>
            <a:ext cx="1182370" cy="1163320"/>
          </a:xfrm>
          <a:custGeom>
            <a:avLst/>
            <a:gdLst>
              <a:gd name="T0" fmla="*/ 601 w 745"/>
              <a:gd name="T1" fmla="*/ 0 h 733"/>
              <a:gd name="T2" fmla="*/ 745 w 745"/>
              <a:gd name="T3" fmla="*/ 641 h 733"/>
              <a:gd name="T4" fmla="*/ 142 w 745"/>
              <a:gd name="T5" fmla="*/ 733 h 733"/>
              <a:gd name="T6" fmla="*/ 0 w 745"/>
              <a:gd name="T7" fmla="*/ 91 h 733"/>
              <a:gd name="T8" fmla="*/ 601 w 745"/>
              <a:gd name="T9" fmla="*/ 0 h 733"/>
            </a:gdLst>
            <a:ahLst/>
            <a:cxnLst>
              <a:cxn ang="0">
                <a:pos x="T0" y="T1"/>
              </a:cxn>
              <a:cxn ang="0">
                <a:pos x="T2" y="T3"/>
              </a:cxn>
              <a:cxn ang="0">
                <a:pos x="T4" y="T5"/>
              </a:cxn>
              <a:cxn ang="0">
                <a:pos x="T6" y="T7"/>
              </a:cxn>
              <a:cxn ang="0">
                <a:pos x="T8" y="T9"/>
              </a:cxn>
            </a:cxnLst>
            <a:rect l="0" t="0" r="r" b="b"/>
            <a:pathLst>
              <a:path w="745" h="733">
                <a:moveTo>
                  <a:pt x="601" y="0"/>
                </a:moveTo>
                <a:lnTo>
                  <a:pt x="745" y="641"/>
                </a:lnTo>
                <a:lnTo>
                  <a:pt x="142" y="733"/>
                </a:lnTo>
                <a:lnTo>
                  <a:pt x="0" y="91"/>
                </a:lnTo>
                <a:lnTo>
                  <a:pt x="601" y="0"/>
                </a:lnTo>
                <a:close/>
              </a:path>
            </a:pathLst>
          </a:custGeom>
          <a:gradFill>
            <a:gsLst>
              <a:gs pos="0">
                <a:schemeClr val="accent1">
                  <a:lumMod val="30000"/>
                  <a:lumOff val="70000"/>
                  <a:alpha val="100000"/>
                </a:schemeClr>
              </a:gs>
              <a:gs pos="100000">
                <a:schemeClr val="accent1">
                  <a:lumMod val="30000"/>
                  <a:lumOff val="70000"/>
                  <a:alpha val="100000"/>
                </a:schemeClr>
              </a:gs>
            </a:gsLst>
            <a:lin ang="2700000" scaled="0"/>
          </a:gradFill>
          <a:ln>
            <a:noFill/>
          </a:ln>
        </p:spPr>
        <p:txBody>
          <a:bodyPr vert="horz" wrap="square" lIns="91440" tIns="45720" rIns="91440" bIns="45720" numCol="1" anchor="t" anchorCtr="0" compatLnSpc="0">
            <a:noAutofit/>
          </a:bodyPr>
          <a:p>
            <a:pPr lvl="0" algn="ctr">
              <a:spcBef>
                <a:spcPts val="0"/>
              </a:spcBef>
              <a:spcAft>
                <a:spcPts val="0"/>
              </a:spcAft>
              <a:buClrTx/>
              <a:buSzTx/>
              <a:buFontTx/>
            </a:pPr>
            <a:endParaRPr lang="id-ID" sz="1350" noProof="0">
              <a:ln>
                <a:noFill/>
              </a:ln>
              <a:solidFill>
                <a:schemeClr val="tx1"/>
              </a:solidFill>
              <a:effectLst/>
              <a:uLnTx/>
              <a:uFillTx/>
              <a:sym typeface="+mn-ea"/>
            </a:endParaRPr>
          </a:p>
        </p:txBody>
      </p:sp>
      <p:sp>
        <p:nvSpPr>
          <p:cNvPr id="76" name="Freeform 12"/>
          <p:cNvSpPr/>
          <p:nvPr>
            <p:custDataLst>
              <p:tags r:id="rId7"/>
            </p:custDataLst>
          </p:nvPr>
        </p:nvSpPr>
        <p:spPr bwMode="auto">
          <a:xfrm>
            <a:off x="5763895" y="2923223"/>
            <a:ext cx="1363345" cy="393700"/>
          </a:xfrm>
          <a:custGeom>
            <a:avLst/>
            <a:gdLst>
              <a:gd name="T0" fmla="*/ 859 w 859"/>
              <a:gd name="T1" fmla="*/ 0 h 248"/>
              <a:gd name="T2" fmla="*/ 603 w 859"/>
              <a:gd name="T3" fmla="*/ 156 h 248"/>
              <a:gd name="T4" fmla="*/ 0 w 859"/>
              <a:gd name="T5" fmla="*/ 248 h 248"/>
              <a:gd name="T6" fmla="*/ 256 w 859"/>
              <a:gd name="T7" fmla="*/ 92 h 248"/>
              <a:gd name="T8" fmla="*/ 859 w 859"/>
              <a:gd name="T9" fmla="*/ 0 h 248"/>
            </a:gdLst>
            <a:ahLst/>
            <a:cxnLst>
              <a:cxn ang="0">
                <a:pos x="T0" y="T1"/>
              </a:cxn>
              <a:cxn ang="0">
                <a:pos x="T2" y="T3"/>
              </a:cxn>
              <a:cxn ang="0">
                <a:pos x="T4" y="T5"/>
              </a:cxn>
              <a:cxn ang="0">
                <a:pos x="T6" y="T7"/>
              </a:cxn>
              <a:cxn ang="0">
                <a:pos x="T8" y="T9"/>
              </a:cxn>
            </a:cxnLst>
            <a:rect l="0" t="0" r="r" b="b"/>
            <a:pathLst>
              <a:path w="859" h="248">
                <a:moveTo>
                  <a:pt x="859" y="0"/>
                </a:moveTo>
                <a:lnTo>
                  <a:pt x="603" y="156"/>
                </a:lnTo>
                <a:lnTo>
                  <a:pt x="0" y="248"/>
                </a:lnTo>
                <a:lnTo>
                  <a:pt x="256" y="92"/>
                </a:lnTo>
                <a:lnTo>
                  <a:pt x="859" y="0"/>
                </a:lnTo>
                <a:close/>
              </a:path>
            </a:pathLst>
          </a:custGeom>
          <a:gradFill>
            <a:gsLst>
              <a:gs pos="0">
                <a:schemeClr val="accent1">
                  <a:lumMod val="80000"/>
                  <a:lumOff val="20000"/>
                  <a:alpha val="100000"/>
                </a:schemeClr>
              </a:gs>
              <a:gs pos="100000">
                <a:schemeClr val="accent1">
                  <a:lumMod val="80000"/>
                  <a:lumOff val="20000"/>
                  <a:alpha val="100000"/>
                </a:schemeClr>
              </a:gs>
            </a:gsLst>
            <a:lin ang="2700000" scaled="0"/>
          </a:gradFill>
          <a:ln>
            <a:noFill/>
          </a:ln>
        </p:spPr>
        <p:txBody>
          <a:bodyPr vert="horz" wrap="square" lIns="91440" tIns="45720" rIns="91440" bIns="45720" numCol="1" anchor="t" anchorCtr="0" compatLnSpc="0">
            <a:noAutofit/>
          </a:bodyPr>
          <a:p>
            <a:pPr lvl="0" algn="ctr">
              <a:spcBef>
                <a:spcPts val="0"/>
              </a:spcBef>
              <a:spcAft>
                <a:spcPts val="0"/>
              </a:spcAft>
              <a:buClrTx/>
              <a:buSzTx/>
              <a:buFontTx/>
            </a:pPr>
            <a:endParaRPr lang="id-ID" sz="1350" noProof="0">
              <a:ln>
                <a:noFill/>
              </a:ln>
              <a:solidFill>
                <a:schemeClr val="tx1"/>
              </a:solidFill>
              <a:effectLst/>
              <a:uLnTx/>
              <a:uFillTx/>
              <a:sym typeface="+mn-ea"/>
            </a:endParaRPr>
          </a:p>
        </p:txBody>
      </p:sp>
      <p:sp>
        <p:nvSpPr>
          <p:cNvPr id="77" name="Freeform 13"/>
          <p:cNvSpPr/>
          <p:nvPr>
            <p:custDataLst>
              <p:tags r:id="rId8"/>
            </p:custDataLst>
          </p:nvPr>
        </p:nvSpPr>
        <p:spPr bwMode="auto">
          <a:xfrm>
            <a:off x="5538470" y="2050098"/>
            <a:ext cx="631825" cy="1266825"/>
          </a:xfrm>
          <a:custGeom>
            <a:avLst/>
            <a:gdLst>
              <a:gd name="T0" fmla="*/ 398 w 398"/>
              <a:gd name="T1" fmla="*/ 642 h 798"/>
              <a:gd name="T2" fmla="*/ 142 w 398"/>
              <a:gd name="T3" fmla="*/ 798 h 798"/>
              <a:gd name="T4" fmla="*/ 0 w 398"/>
              <a:gd name="T5" fmla="*/ 157 h 798"/>
              <a:gd name="T6" fmla="*/ 256 w 398"/>
              <a:gd name="T7" fmla="*/ 0 h 798"/>
              <a:gd name="T8" fmla="*/ 398 w 398"/>
              <a:gd name="T9" fmla="*/ 642 h 798"/>
            </a:gdLst>
            <a:ahLst/>
            <a:cxnLst>
              <a:cxn ang="0">
                <a:pos x="T0" y="T1"/>
              </a:cxn>
              <a:cxn ang="0">
                <a:pos x="T2" y="T3"/>
              </a:cxn>
              <a:cxn ang="0">
                <a:pos x="T4" y="T5"/>
              </a:cxn>
              <a:cxn ang="0">
                <a:pos x="T6" y="T7"/>
              </a:cxn>
              <a:cxn ang="0">
                <a:pos x="T8" y="T9"/>
              </a:cxn>
            </a:cxnLst>
            <a:rect l="0" t="0" r="r" b="b"/>
            <a:pathLst>
              <a:path w="398" h="798">
                <a:moveTo>
                  <a:pt x="398" y="642"/>
                </a:moveTo>
                <a:lnTo>
                  <a:pt x="142" y="798"/>
                </a:lnTo>
                <a:lnTo>
                  <a:pt x="0" y="157"/>
                </a:lnTo>
                <a:lnTo>
                  <a:pt x="256" y="0"/>
                </a:lnTo>
                <a:lnTo>
                  <a:pt x="398" y="642"/>
                </a:lnTo>
                <a:close/>
              </a:path>
            </a:pathLst>
          </a:custGeom>
          <a:gradFill>
            <a:gsLst>
              <a:gs pos="0">
                <a:schemeClr val="accent1">
                  <a:lumMod val="95000"/>
                  <a:alpha val="100000"/>
                </a:schemeClr>
              </a:gs>
              <a:gs pos="100000">
                <a:schemeClr val="accent1">
                  <a:alpha val="100000"/>
                </a:schemeClr>
              </a:gs>
            </a:gsLst>
            <a:lin ang="180000" scaled="0"/>
          </a:gradFill>
          <a:ln>
            <a:noFill/>
          </a:ln>
        </p:spPr>
        <p:txBody>
          <a:bodyPr vert="horz" wrap="square" lIns="91440" tIns="45720" rIns="91440" bIns="45720" numCol="1" anchor="t" anchorCtr="0" compatLnSpc="0">
            <a:noAutofit/>
          </a:bodyPr>
          <a:p>
            <a:pPr lvl="0" algn="ctr">
              <a:spcBef>
                <a:spcPts val="0"/>
              </a:spcBef>
              <a:spcAft>
                <a:spcPts val="0"/>
              </a:spcAft>
              <a:buClrTx/>
              <a:buSzTx/>
              <a:buFontTx/>
            </a:pPr>
            <a:endParaRPr lang="id-ID" sz="1350" noProof="0">
              <a:ln>
                <a:noFill/>
              </a:ln>
              <a:solidFill>
                <a:schemeClr val="tx1"/>
              </a:solidFill>
              <a:effectLst/>
              <a:uLnTx/>
              <a:uFillTx/>
              <a:sym typeface="+mn-ea"/>
            </a:endParaRPr>
          </a:p>
        </p:txBody>
      </p:sp>
      <p:sp>
        <p:nvSpPr>
          <p:cNvPr id="79" name="Freeform 14"/>
          <p:cNvSpPr/>
          <p:nvPr>
            <p:custDataLst>
              <p:tags r:id="rId9"/>
            </p:custDataLst>
          </p:nvPr>
        </p:nvSpPr>
        <p:spPr bwMode="auto">
          <a:xfrm>
            <a:off x="6142990" y="3975418"/>
            <a:ext cx="1283970" cy="1368425"/>
          </a:xfrm>
          <a:custGeom>
            <a:avLst/>
            <a:gdLst>
              <a:gd name="connsiteX0" fmla="*/ 1397 w 2022"/>
              <a:gd name="connsiteY0" fmla="*/ 0 h 2155"/>
              <a:gd name="connsiteX1" fmla="*/ 2022 w 2022"/>
              <a:gd name="connsiteY1" fmla="*/ 1460 h 2155"/>
              <a:gd name="connsiteX2" fmla="*/ 600 w 2022"/>
              <a:gd name="connsiteY2" fmla="*/ 2155 h 2155"/>
              <a:gd name="connsiteX3" fmla="*/ 0 w 2022"/>
              <a:gd name="connsiteY3" fmla="*/ 648 h 2155"/>
              <a:gd name="connsiteX4" fmla="*/ 1397 w 2022"/>
              <a:gd name="connsiteY4" fmla="*/ 0 h 2155"/>
            </a:gdLst>
            <a:ahLst/>
            <a:cxnLst>
              <a:cxn ang="0">
                <a:pos x="connsiteX0" y="connsiteY0"/>
              </a:cxn>
              <a:cxn ang="0">
                <a:pos x="connsiteX1" y="connsiteY1"/>
              </a:cxn>
              <a:cxn ang="0">
                <a:pos x="connsiteX2" y="connsiteY2"/>
              </a:cxn>
              <a:cxn ang="0">
                <a:pos x="connsiteX3" y="connsiteY3"/>
              </a:cxn>
              <a:cxn ang="0">
                <a:pos x="connsiteX4" y="connsiteY4"/>
              </a:cxn>
            </a:cxnLst>
            <a:rect l="0" t="0" r="r" b="b"/>
            <a:pathLst>
              <a:path w="2022" h="2155">
                <a:moveTo>
                  <a:pt x="1397" y="0"/>
                </a:moveTo>
                <a:lnTo>
                  <a:pt x="2022" y="1460"/>
                </a:lnTo>
                <a:lnTo>
                  <a:pt x="600" y="2155"/>
                </a:lnTo>
                <a:lnTo>
                  <a:pt x="0" y="648"/>
                </a:lnTo>
                <a:lnTo>
                  <a:pt x="1397" y="0"/>
                </a:lnTo>
                <a:close/>
              </a:path>
            </a:pathLst>
          </a:custGeom>
          <a:gradFill>
            <a:gsLst>
              <a:gs pos="0">
                <a:schemeClr val="accent1">
                  <a:lumMod val="40000"/>
                  <a:lumOff val="60000"/>
                  <a:alpha val="100000"/>
                </a:schemeClr>
              </a:gs>
              <a:gs pos="100000">
                <a:schemeClr val="accent1">
                  <a:lumMod val="40000"/>
                  <a:lumOff val="60000"/>
                  <a:alpha val="100000"/>
                </a:schemeClr>
              </a:gs>
            </a:gsLst>
            <a:lin ang="2700000" scaled="0"/>
          </a:gradFill>
          <a:ln>
            <a:noFill/>
          </a:ln>
        </p:spPr>
        <p:txBody>
          <a:bodyPr vert="horz" wrap="square" lIns="91440" tIns="45720" rIns="91440" bIns="45720" numCol="1" anchor="t" anchorCtr="0" compatLnSpc="0">
            <a:noAutofit/>
          </a:bodyPr>
          <a:p>
            <a:pPr lvl="0" algn="ctr">
              <a:spcBef>
                <a:spcPts val="0"/>
              </a:spcBef>
              <a:spcAft>
                <a:spcPts val="0"/>
              </a:spcAft>
              <a:buClrTx/>
              <a:buSzTx/>
              <a:buFontTx/>
            </a:pPr>
            <a:endParaRPr lang="id-ID" sz="1350" noProof="0">
              <a:ln>
                <a:noFill/>
              </a:ln>
              <a:solidFill>
                <a:schemeClr val="tx1"/>
              </a:solidFill>
              <a:effectLst/>
              <a:uLnTx/>
              <a:uFillTx/>
              <a:sym typeface="+mn-ea"/>
            </a:endParaRPr>
          </a:p>
        </p:txBody>
      </p:sp>
      <p:sp>
        <p:nvSpPr>
          <p:cNvPr id="80" name="Freeform 15"/>
          <p:cNvSpPr/>
          <p:nvPr>
            <p:custDataLst>
              <p:tags r:id="rId10"/>
            </p:custDataLst>
          </p:nvPr>
        </p:nvSpPr>
        <p:spPr bwMode="auto">
          <a:xfrm>
            <a:off x="5690870" y="4324668"/>
            <a:ext cx="833755" cy="1019175"/>
          </a:xfrm>
          <a:custGeom>
            <a:avLst/>
            <a:gdLst>
              <a:gd name="T0" fmla="*/ 525 w 525"/>
              <a:gd name="T1" fmla="*/ 642 h 642"/>
              <a:gd name="T2" fmla="*/ 240 w 525"/>
              <a:gd name="T3" fmla="*/ 603 h 642"/>
              <a:gd name="T4" fmla="*/ 0 w 525"/>
              <a:gd name="T5" fmla="*/ 0 h 642"/>
              <a:gd name="T6" fmla="*/ 285 w 525"/>
              <a:gd name="T7" fmla="*/ 39 h 642"/>
              <a:gd name="T8" fmla="*/ 525 w 525"/>
              <a:gd name="T9" fmla="*/ 642 h 642"/>
            </a:gdLst>
            <a:ahLst/>
            <a:cxnLst>
              <a:cxn ang="0">
                <a:pos x="T0" y="T1"/>
              </a:cxn>
              <a:cxn ang="0">
                <a:pos x="T2" y="T3"/>
              </a:cxn>
              <a:cxn ang="0">
                <a:pos x="T4" y="T5"/>
              </a:cxn>
              <a:cxn ang="0">
                <a:pos x="T6" y="T7"/>
              </a:cxn>
              <a:cxn ang="0">
                <a:pos x="T8" y="T9"/>
              </a:cxn>
            </a:cxnLst>
            <a:rect l="0" t="0" r="r" b="b"/>
            <a:pathLst>
              <a:path w="525" h="642">
                <a:moveTo>
                  <a:pt x="525" y="642"/>
                </a:moveTo>
                <a:lnTo>
                  <a:pt x="240" y="603"/>
                </a:lnTo>
                <a:lnTo>
                  <a:pt x="0" y="0"/>
                </a:lnTo>
                <a:lnTo>
                  <a:pt x="285" y="39"/>
                </a:lnTo>
                <a:lnTo>
                  <a:pt x="525" y="642"/>
                </a:lnTo>
                <a:close/>
              </a:path>
            </a:pathLst>
          </a:custGeom>
          <a:gradFill>
            <a:gsLst>
              <a:gs pos="0">
                <a:schemeClr val="accent1">
                  <a:lumMod val="90000"/>
                  <a:alpha val="100000"/>
                </a:schemeClr>
              </a:gs>
              <a:gs pos="100000">
                <a:schemeClr val="accent1">
                  <a:alpha val="100000"/>
                </a:schemeClr>
              </a:gs>
            </a:gsLst>
            <a:lin ang="16800000" scaled="0"/>
          </a:gradFill>
          <a:ln>
            <a:noFill/>
          </a:ln>
        </p:spPr>
        <p:txBody>
          <a:bodyPr vert="horz" wrap="square" lIns="91440" tIns="45720" rIns="91440" bIns="45720" numCol="1" anchor="t" anchorCtr="0" compatLnSpc="0">
            <a:noAutofit/>
          </a:bodyPr>
          <a:p>
            <a:pPr lvl="0" algn="ctr">
              <a:spcBef>
                <a:spcPts val="0"/>
              </a:spcBef>
              <a:spcAft>
                <a:spcPts val="0"/>
              </a:spcAft>
              <a:buClrTx/>
              <a:buSzTx/>
              <a:buFontTx/>
            </a:pPr>
            <a:endParaRPr lang="id-ID" sz="1350" noProof="0">
              <a:ln>
                <a:noFill/>
              </a:ln>
              <a:solidFill>
                <a:schemeClr val="tx1"/>
              </a:solidFill>
              <a:effectLst/>
              <a:uLnTx/>
              <a:uFillTx/>
              <a:sym typeface="+mn-ea"/>
            </a:endParaRPr>
          </a:p>
        </p:txBody>
      </p:sp>
      <p:sp>
        <p:nvSpPr>
          <p:cNvPr id="81" name="Freeform 16"/>
          <p:cNvSpPr/>
          <p:nvPr>
            <p:custDataLst>
              <p:tags r:id="rId11"/>
            </p:custDataLst>
          </p:nvPr>
        </p:nvSpPr>
        <p:spPr bwMode="auto">
          <a:xfrm>
            <a:off x="5690870" y="3901758"/>
            <a:ext cx="1336675" cy="487680"/>
          </a:xfrm>
          <a:custGeom>
            <a:avLst/>
            <a:gdLst>
              <a:gd name="connsiteX0" fmla="*/ 713 w 2105"/>
              <a:gd name="connsiteY0" fmla="*/ 768 h 768"/>
              <a:gd name="connsiteX1" fmla="*/ 0 w 2105"/>
              <a:gd name="connsiteY1" fmla="*/ 671 h 768"/>
              <a:gd name="connsiteX2" fmla="*/ 1431 w 2105"/>
              <a:gd name="connsiteY2" fmla="*/ 0 h 768"/>
              <a:gd name="connsiteX3" fmla="*/ 2105 w 2105"/>
              <a:gd name="connsiteY3" fmla="*/ 119 h 768"/>
              <a:gd name="connsiteX4" fmla="*/ 713 w 2105"/>
              <a:gd name="connsiteY4" fmla="*/ 768 h 768"/>
            </a:gdLst>
            <a:ahLst/>
            <a:cxnLst>
              <a:cxn ang="0">
                <a:pos x="connsiteX0" y="connsiteY0"/>
              </a:cxn>
              <a:cxn ang="0">
                <a:pos x="connsiteX1" y="connsiteY1"/>
              </a:cxn>
              <a:cxn ang="0">
                <a:pos x="connsiteX2" y="connsiteY2"/>
              </a:cxn>
              <a:cxn ang="0">
                <a:pos x="connsiteX3" y="connsiteY3"/>
              </a:cxn>
              <a:cxn ang="0">
                <a:pos x="connsiteX4" y="connsiteY4"/>
              </a:cxn>
            </a:cxnLst>
            <a:rect l="0" t="0" r="r" b="b"/>
            <a:pathLst>
              <a:path w="2105" h="768">
                <a:moveTo>
                  <a:pt x="713" y="768"/>
                </a:moveTo>
                <a:lnTo>
                  <a:pt x="0" y="671"/>
                </a:lnTo>
                <a:lnTo>
                  <a:pt x="1431" y="0"/>
                </a:lnTo>
                <a:lnTo>
                  <a:pt x="2105" y="119"/>
                </a:lnTo>
                <a:lnTo>
                  <a:pt x="713" y="768"/>
                </a:lnTo>
                <a:close/>
              </a:path>
            </a:pathLst>
          </a:custGeom>
          <a:gradFill>
            <a:gsLst>
              <a:gs pos="0">
                <a:schemeClr val="accent1">
                  <a:lumMod val="90000"/>
                  <a:lumOff val="10000"/>
                  <a:alpha val="100000"/>
                </a:schemeClr>
              </a:gs>
              <a:gs pos="100000">
                <a:schemeClr val="accent1">
                  <a:lumMod val="90000"/>
                  <a:lumOff val="10000"/>
                  <a:alpha val="100000"/>
                </a:schemeClr>
              </a:gs>
            </a:gsLst>
            <a:lin ang="2700000" scaled="0"/>
          </a:gradFill>
          <a:ln>
            <a:noFill/>
          </a:ln>
        </p:spPr>
        <p:txBody>
          <a:bodyPr vert="horz" wrap="square" lIns="91440" tIns="45720" rIns="91440" bIns="45720" numCol="1" anchor="t" anchorCtr="0" compatLnSpc="0">
            <a:noAutofit/>
          </a:bodyPr>
          <a:p>
            <a:pPr lvl="0" algn="ctr">
              <a:spcBef>
                <a:spcPts val="0"/>
              </a:spcBef>
              <a:spcAft>
                <a:spcPts val="0"/>
              </a:spcAft>
              <a:buClrTx/>
              <a:buSzTx/>
              <a:buFontTx/>
            </a:pPr>
            <a:endParaRPr lang="id-ID" sz="1350" noProof="0">
              <a:ln>
                <a:noFill/>
              </a:ln>
              <a:solidFill>
                <a:schemeClr val="tx1"/>
              </a:solidFill>
              <a:effectLst/>
              <a:uLnTx/>
              <a:uFillTx/>
              <a:sym typeface="+mn-ea"/>
            </a:endParaRPr>
          </a:p>
        </p:txBody>
      </p:sp>
      <p:cxnSp>
        <p:nvCxnSpPr>
          <p:cNvPr id="89" name="Straight Connector 28"/>
          <p:cNvCxnSpPr/>
          <p:nvPr>
            <p:custDataLst>
              <p:tags r:id="rId12"/>
            </p:custDataLst>
          </p:nvPr>
        </p:nvCxnSpPr>
        <p:spPr>
          <a:xfrm flipH="1">
            <a:off x="4175760" y="4688523"/>
            <a:ext cx="1525905"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90" name="Straight Connector 29"/>
          <p:cNvCxnSpPr/>
          <p:nvPr>
            <p:custDataLst>
              <p:tags r:id="rId13"/>
            </p:custDataLst>
          </p:nvPr>
        </p:nvCxnSpPr>
        <p:spPr>
          <a:xfrm flipH="1">
            <a:off x="4175760" y="2493328"/>
            <a:ext cx="1283335" cy="0"/>
          </a:xfrm>
          <a:prstGeom prst="line">
            <a:avLst/>
          </a:prstGeom>
          <a:ln w="19050">
            <a:solidFill>
              <a:schemeClr val="accent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cxnSp>
        <p:nvCxnSpPr>
          <p:cNvPr id="3" name="Straight Connector 30"/>
          <p:cNvCxnSpPr/>
          <p:nvPr>
            <p:custDataLst>
              <p:tags r:id="rId14"/>
            </p:custDataLst>
          </p:nvPr>
        </p:nvCxnSpPr>
        <p:spPr>
          <a:xfrm>
            <a:off x="6422390" y="3583623"/>
            <a:ext cx="1593850"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pic>
        <p:nvPicPr>
          <p:cNvPr id="32" name="图片 16" descr="343439383331313b343532303033323bd3a6d3c3b9dcc0ed"/>
          <p:cNvPicPr>
            <a:picLocks noChangeAspect="1"/>
          </p:cNvPicPr>
          <p:nvPr>
            <p:custDataLst>
              <p:tags r:id="rId15"/>
            </p:custDataLst>
          </p:nvPr>
        </p:nvPicPr>
        <p:blipFill>
          <a:blip r:embed="rId16"/>
          <a:stretch>
            <a:fillRect/>
          </a:stretch>
        </p:blipFill>
        <p:spPr>
          <a:xfrm rot="20873969">
            <a:off x="6330950" y="2264093"/>
            <a:ext cx="444357" cy="444357"/>
          </a:xfrm>
          <a:prstGeom prst="rect">
            <a:avLst/>
          </a:prstGeom>
        </p:spPr>
      </p:pic>
      <p:pic>
        <p:nvPicPr>
          <p:cNvPr id="33" name="图片 4" descr="343439383331313b343532303032303bb8f6c8cbd0c5cfa2"/>
          <p:cNvPicPr>
            <a:picLocks noChangeAspect="1"/>
          </p:cNvPicPr>
          <p:nvPr>
            <p:custDataLst>
              <p:tags r:id="rId17"/>
            </p:custDataLst>
          </p:nvPr>
        </p:nvPicPr>
        <p:blipFill>
          <a:blip r:embed="rId18"/>
          <a:stretch>
            <a:fillRect/>
          </a:stretch>
        </p:blipFill>
        <p:spPr>
          <a:xfrm rot="471607">
            <a:off x="5220970" y="3532188"/>
            <a:ext cx="445134" cy="445134"/>
          </a:xfrm>
          <a:prstGeom prst="rect">
            <a:avLst/>
          </a:prstGeom>
        </p:spPr>
      </p:pic>
      <p:pic>
        <p:nvPicPr>
          <p:cNvPr id="34" name="图片 3" descr="343439383331313b343532303031393bd2b5bca8b9dcc0ed"/>
          <p:cNvPicPr>
            <a:picLocks noChangeAspect="1"/>
          </p:cNvPicPr>
          <p:nvPr>
            <p:custDataLst>
              <p:tags r:id="rId19"/>
            </p:custDataLst>
          </p:nvPr>
        </p:nvPicPr>
        <p:blipFill>
          <a:blip r:embed="rId20"/>
          <a:stretch>
            <a:fillRect/>
          </a:stretch>
        </p:blipFill>
        <p:spPr>
          <a:xfrm rot="20333184">
            <a:off x="6561455" y="4473258"/>
            <a:ext cx="413236" cy="413236"/>
          </a:xfrm>
          <a:prstGeom prst="rect">
            <a:avLst/>
          </a:prstGeom>
        </p:spPr>
      </p:pic>
      <p:sp>
        <p:nvSpPr>
          <p:cNvPr id="7" name="文本框 6"/>
          <p:cNvSpPr txBox="1"/>
          <p:nvPr/>
        </p:nvSpPr>
        <p:spPr>
          <a:xfrm>
            <a:off x="623570" y="2150745"/>
            <a:ext cx="3756660" cy="2122805"/>
          </a:xfrm>
          <a:prstGeom prst="rect">
            <a:avLst/>
          </a:prstGeom>
          <a:noFill/>
        </p:spPr>
        <p:txBody>
          <a:bodyPr wrap="square" rtlCol="0">
            <a:spAutoFit/>
          </a:bodyPr>
          <a:p>
            <a:pPr algn="l">
              <a:buClrTx/>
              <a:buSzTx/>
              <a:buFontTx/>
            </a:pPr>
            <a:r>
              <a:rPr lang="en-US" altLang="zh-CN" sz="2000"/>
              <a:t> </a:t>
            </a:r>
            <a:r>
              <a:rPr lang="en-US" altLang="zh-CN" sz="2400" b="1"/>
              <a:t>Opposition</a:t>
            </a:r>
            <a:endParaRPr lang="en-US" altLang="zh-CN" sz="2400" b="1"/>
          </a:p>
          <a:p>
            <a:r>
              <a:rPr lang="en-US" altLang="zh-CN"/>
              <a:t>The Downsides Outweigh the Benefits.</a:t>
            </a:r>
            <a:endParaRPr lang="en-US" altLang="zh-CN"/>
          </a:p>
          <a:p>
            <a:pPr marL="342900" indent="-342900">
              <a:buFont typeface="Arial" panose="020B0604020202020204" pitchFamily="34" charset="0"/>
              <a:buChar char="•"/>
            </a:pPr>
            <a:r>
              <a:rPr lang="en-US" altLang="zh-CN"/>
              <a:t>Lacks Empathy</a:t>
            </a:r>
            <a:endParaRPr lang="en-US" altLang="zh-CN"/>
          </a:p>
          <a:p>
            <a:pPr marL="342900" indent="-342900">
              <a:buFont typeface="Arial" panose="020B0604020202020204" pitchFamily="34" charset="0"/>
              <a:buChar char="•"/>
            </a:pPr>
            <a:r>
              <a:rPr lang="en-US" altLang="zh-CN"/>
              <a:t>Data Risks</a:t>
            </a:r>
            <a:endParaRPr lang="en-US" altLang="zh-CN"/>
          </a:p>
          <a:p>
            <a:pPr marL="342900" indent="-342900">
              <a:buFont typeface="Arial" panose="020B0604020202020204" pitchFamily="34" charset="0"/>
              <a:buChar char="•"/>
            </a:pPr>
            <a:r>
              <a:rPr lang="en-US" altLang="zh-CN"/>
              <a:t>Unreliable in Crises</a:t>
            </a:r>
            <a:endParaRPr lang="en-US" altLang="zh-CN"/>
          </a:p>
          <a:p>
            <a:endParaRPr lang="en-US" altLang="zh-CN"/>
          </a:p>
        </p:txBody>
      </p:sp>
      <p:sp>
        <p:nvSpPr>
          <p:cNvPr id="8" name="文本框 7"/>
          <p:cNvSpPr txBox="1"/>
          <p:nvPr/>
        </p:nvSpPr>
        <p:spPr>
          <a:xfrm>
            <a:off x="491490" y="4324985"/>
            <a:ext cx="4504055" cy="1678940"/>
          </a:xfrm>
          <a:prstGeom prst="rect">
            <a:avLst/>
          </a:prstGeom>
          <a:noFill/>
        </p:spPr>
        <p:txBody>
          <a:bodyPr wrap="square" rtlCol="0">
            <a:spAutoFit/>
          </a:bodyPr>
          <a:p>
            <a:r>
              <a:rPr lang="en-US" altLang="zh-CN" sz="2400" b="1"/>
              <a:t>Support</a:t>
            </a:r>
            <a:endParaRPr lang="en-US" altLang="zh-CN" sz="2400" b="1"/>
          </a:p>
          <a:p>
            <a:pPr>
              <a:lnSpc>
                <a:spcPct val="110000"/>
              </a:lnSpc>
            </a:pPr>
            <a:r>
              <a:rPr lang="en-US" altLang="zh-CN"/>
              <a:t>The Benefits Outweigh the Downsides.</a:t>
            </a:r>
            <a:endParaRPr lang="en-US" altLang="zh-CN"/>
          </a:p>
          <a:p>
            <a:pPr>
              <a:lnSpc>
                <a:spcPct val="110000"/>
              </a:lnSpc>
            </a:pPr>
            <a:r>
              <a:rPr lang="en-US" altLang="zh-CN"/>
              <a:t>24/7 Availability</a:t>
            </a:r>
            <a:endParaRPr lang="en-US" altLang="zh-CN"/>
          </a:p>
          <a:p>
            <a:pPr>
              <a:lnSpc>
                <a:spcPct val="110000"/>
              </a:lnSpc>
            </a:pPr>
            <a:r>
              <a:rPr lang="en-US" altLang="zh-CN"/>
              <a:t>Anonymity</a:t>
            </a:r>
            <a:endParaRPr lang="en-US" altLang="zh-CN"/>
          </a:p>
          <a:p>
            <a:pPr>
              <a:lnSpc>
                <a:spcPct val="110000"/>
              </a:lnSpc>
            </a:pPr>
            <a:r>
              <a:rPr lang="en-US" altLang="zh-CN"/>
              <a:t>Efficient Screening</a:t>
            </a:r>
            <a:endParaRPr lang="en-US" altLang="zh-CN"/>
          </a:p>
        </p:txBody>
      </p:sp>
      <p:sp>
        <p:nvSpPr>
          <p:cNvPr id="9" name="文本框 8"/>
          <p:cNvSpPr txBox="1"/>
          <p:nvPr/>
        </p:nvSpPr>
        <p:spPr>
          <a:xfrm>
            <a:off x="8184515" y="2797175"/>
            <a:ext cx="3897630" cy="1845310"/>
          </a:xfrm>
          <a:prstGeom prst="rect">
            <a:avLst/>
          </a:prstGeom>
          <a:noFill/>
        </p:spPr>
        <p:txBody>
          <a:bodyPr wrap="square" rtlCol="0">
            <a:spAutoFit/>
          </a:bodyPr>
          <a:p>
            <a:pPr algn="l">
              <a:buClrTx/>
              <a:buSzTx/>
              <a:buFontTx/>
            </a:pPr>
            <a:r>
              <a:rPr lang="en-US" altLang="zh-CN" sz="2400" b="1"/>
              <a:t>Neutral</a:t>
            </a:r>
            <a:endParaRPr lang="en-US" altLang="zh-CN" sz="2400" b="1"/>
          </a:p>
          <a:p>
            <a:r>
              <a:rPr lang="en-US" altLang="zh-CN"/>
              <a:t>A Double-Edged Sword.</a:t>
            </a:r>
            <a:endParaRPr lang="en-US" altLang="zh-CN"/>
          </a:p>
          <a:p>
            <a:r>
              <a:rPr lang="en-US" altLang="zh-CN">
                <a:sym typeface="+mn-ea"/>
              </a:rPr>
              <a:t>A Tool, Not a Replacement.</a:t>
            </a:r>
            <a:endParaRPr lang="en-US" altLang="zh-CN"/>
          </a:p>
          <a:p>
            <a:r>
              <a:rPr lang="en-US" altLang="zh-CN">
                <a:sym typeface="+mn-ea"/>
              </a:rPr>
              <a:t>Acknowledge Strengths</a:t>
            </a:r>
            <a:endParaRPr lang="en-US" altLang="zh-CN"/>
          </a:p>
          <a:p>
            <a:r>
              <a:rPr lang="en-US" altLang="zh-CN">
                <a:sym typeface="+mn-ea"/>
              </a:rPr>
              <a:t>Analyze Limitations</a:t>
            </a:r>
            <a:endParaRPr lang="en-US" altLang="zh-CN"/>
          </a:p>
          <a:p>
            <a:endParaRPr lang="en-US" altLang="zh-CN"/>
          </a:p>
        </p:txBody>
      </p:sp>
      <p:sp>
        <p:nvSpPr>
          <p:cNvPr id="2" name="文本框 1"/>
          <p:cNvSpPr txBox="1"/>
          <p:nvPr/>
        </p:nvSpPr>
        <p:spPr>
          <a:xfrm>
            <a:off x="7968615" y="4869180"/>
            <a:ext cx="4080510" cy="1568450"/>
          </a:xfrm>
          <a:prstGeom prst="rect">
            <a:avLst/>
          </a:prstGeom>
          <a:noFill/>
        </p:spPr>
        <p:txBody>
          <a:bodyPr wrap="square" rtlCol="0">
            <a:spAutoFit/>
          </a:bodyPr>
          <a:p>
            <a:r>
              <a:rPr lang="en-US" altLang="zh-CN" sz="2400" b="1" i="1">
                <a:solidFill>
                  <a:srgbClr val="FF0000"/>
                </a:solidFill>
              </a:rPr>
              <a:t>Comprehensive</a:t>
            </a:r>
            <a:endParaRPr lang="en-US" altLang="zh-CN" sz="2400" b="1" i="1">
              <a:solidFill>
                <a:srgbClr val="FF0000"/>
              </a:solidFill>
            </a:endParaRPr>
          </a:p>
          <a:p>
            <a:r>
              <a:rPr lang="en-US" altLang="zh-CN" sz="2400" b="1" i="1">
                <a:solidFill>
                  <a:srgbClr val="FF0000"/>
                </a:solidFill>
                <a:sym typeface="+mn-ea"/>
              </a:rPr>
              <a:t>Informative</a:t>
            </a:r>
            <a:endParaRPr lang="en-US" altLang="zh-CN" sz="2400" b="1" i="1">
              <a:solidFill>
                <a:srgbClr val="FF0000"/>
              </a:solidFill>
            </a:endParaRPr>
          </a:p>
          <a:p>
            <a:r>
              <a:rPr lang="en-US" altLang="zh-CN" sz="2400" b="1" i="1">
                <a:solidFill>
                  <a:srgbClr val="FF0000"/>
                </a:solidFill>
              </a:rPr>
              <a:t>Profound</a:t>
            </a:r>
            <a:endParaRPr lang="en-US" altLang="zh-CN" sz="2400" b="1" i="1">
              <a:solidFill>
                <a:srgbClr val="FF0000"/>
              </a:solidFill>
            </a:endParaRPr>
          </a:p>
          <a:p>
            <a:endParaRPr lang="en-US" altLang="zh-CN" sz="2400" b="1" i="1">
              <a:solidFill>
                <a:srgbClr val="FF0000"/>
              </a:solidFill>
            </a:endParaRPr>
          </a:p>
        </p:txBody>
      </p:sp>
      <p:pic>
        <p:nvPicPr>
          <p:cNvPr id="4" name="图片 3" descr="32313539373235333b32313539373136383bb1edd1ef"/>
          <p:cNvPicPr>
            <a:picLocks noChangeAspect="1"/>
          </p:cNvPicPr>
          <p:nvPr/>
        </p:nvPicPr>
        <p:blipFill>
          <a:blip r:embed="rId21"/>
          <a:stretch>
            <a:fillRect/>
          </a:stretch>
        </p:blipFill>
        <p:spPr>
          <a:xfrm>
            <a:off x="10776585" y="4324985"/>
            <a:ext cx="914400" cy="914400"/>
          </a:xfrm>
          <a:prstGeom prst="rect">
            <a:avLst/>
          </a:prstGeom>
        </p:spPr>
      </p:pic>
      <p:pic>
        <p:nvPicPr>
          <p:cNvPr id="11" name="图片 10" descr="32313539373235333b32313539373136383bb1edd1ef"/>
          <p:cNvPicPr>
            <a:picLocks noChangeAspect="1"/>
          </p:cNvPicPr>
          <p:nvPr/>
        </p:nvPicPr>
        <p:blipFill>
          <a:blip r:embed="rId21"/>
          <a:stretch>
            <a:fillRect/>
          </a:stretch>
        </p:blipFill>
        <p:spPr>
          <a:xfrm>
            <a:off x="2907030" y="5157470"/>
            <a:ext cx="914400" cy="914400"/>
          </a:xfrm>
          <a:prstGeom prst="rect">
            <a:avLst/>
          </a:prstGeom>
        </p:spPr>
      </p:pic>
      <p:pic>
        <p:nvPicPr>
          <p:cNvPr id="5124" name="图片 6" descr="logo横版 png"/>
          <p:cNvPicPr>
            <a:picLocks noChangeAspect="1"/>
          </p:cNvPicPr>
          <p:nvPr/>
        </p:nvPicPr>
        <p:blipFill>
          <a:blip r:embed="rId22"/>
          <a:stretch>
            <a:fillRect/>
          </a:stretch>
        </p:blipFill>
        <p:spPr>
          <a:xfrm>
            <a:off x="11477625" y="82550"/>
            <a:ext cx="608013" cy="642938"/>
          </a:xfrm>
          <a:prstGeom prst="rect">
            <a:avLst/>
          </a:prstGeom>
          <a:noFill/>
          <a:ln w="9525">
            <a:noFill/>
          </a:ln>
        </p:spPr>
      </p:pic>
    </p:spTree>
    <p:custDataLst>
      <p:tags r:id="rId23"/>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1"/>
            </p:custDataLst>
          </p:nvPr>
        </p:nvSpPr>
        <p:spPr>
          <a:xfrm>
            <a:off x="845820" y="662305"/>
            <a:ext cx="4041775" cy="1081405"/>
          </a:xfrm>
        </p:spPr>
        <p:txBody>
          <a:bodyPr>
            <a:normAutofit/>
          </a:bodyPr>
          <a:lstStyle/>
          <a:p>
            <a:r>
              <a:rPr lang="en-US" altLang="zh-CN"/>
              <a:t>Structure</a:t>
            </a:r>
            <a:endParaRPr lang="en-US" altLang="zh-CN"/>
          </a:p>
        </p:txBody>
      </p:sp>
      <p:sp>
        <p:nvSpPr>
          <p:cNvPr id="5" name="标题"/>
          <p:cNvSpPr txBox="1"/>
          <p:nvPr>
            <p:custDataLst>
              <p:tags r:id="rId2"/>
            </p:custDataLst>
          </p:nvPr>
        </p:nvSpPr>
        <p:spPr>
          <a:xfrm>
            <a:off x="2814496" y="662400"/>
            <a:ext cx="3281504" cy="1081088"/>
          </a:xfrm>
          <a:prstGeom prst="rect">
            <a:avLst/>
          </a:prstGeom>
        </p:spPr>
        <p:txBody>
          <a:bodyPr vert="horz" wrap="square" lIns="0" tIns="0" rIns="0" bIns="0" rtlCol="0" anchor="b">
            <a:normAutofit/>
          </a:bodyPr>
          <a:lstStyle>
            <a:lvl1pPr algn="l" defTabSz="914400" rtl="0" eaLnBrk="1" latinLnBrk="0" hangingPunct="1">
              <a:lnSpc>
                <a:spcPct val="100000"/>
              </a:lnSpc>
              <a:spcBef>
                <a:spcPct val="0"/>
              </a:spcBef>
              <a:buNone/>
              <a:defRPr sz="6000" b="0" kern="1200">
                <a:solidFill>
                  <a:schemeClr val="accent1"/>
                </a:solidFill>
                <a:latin typeface="+mj-ea"/>
                <a:ea typeface="+mj-ea"/>
                <a:cs typeface="+mj-cs"/>
              </a:defRPr>
            </a:lvl1pPr>
          </a:lstStyle>
          <a:p>
            <a:r>
              <a:rPr lang="en-US" altLang="zh-CN" dirty="0">
                <a:solidFill>
                  <a:schemeClr val="accent1">
                    <a:alpha val="10196"/>
                  </a:schemeClr>
                </a:solidFill>
              </a:rPr>
              <a:t>CONTENTS</a:t>
            </a:r>
            <a:endParaRPr lang="en-US" altLang="zh-CN" dirty="0">
              <a:solidFill>
                <a:schemeClr val="accent1">
                  <a:alpha val="10196"/>
                </a:schemeClr>
              </a:solidFill>
            </a:endParaRPr>
          </a:p>
        </p:txBody>
      </p:sp>
      <p:cxnSp>
        <p:nvCxnSpPr>
          <p:cNvPr id="2" name="直接连接符 2"/>
          <p:cNvCxnSpPr/>
          <p:nvPr>
            <p:custDataLst>
              <p:tags r:id="rId3"/>
            </p:custDataLst>
          </p:nvPr>
        </p:nvCxnSpPr>
        <p:spPr>
          <a:xfrm>
            <a:off x="1252229" y="3881554"/>
            <a:ext cx="1711434"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8" name="序号"/>
          <p:cNvSpPr txBox="1"/>
          <p:nvPr>
            <p:custDataLst>
              <p:tags r:id="rId4"/>
            </p:custDataLst>
          </p:nvPr>
        </p:nvSpPr>
        <p:spPr>
          <a:xfrm>
            <a:off x="1397018" y="2383494"/>
            <a:ext cx="1421220" cy="1226898"/>
          </a:xfrm>
          <a:prstGeom prst="rect">
            <a:avLst/>
          </a:prstGeom>
          <a:noFill/>
        </p:spPr>
        <p:txBody>
          <a:bodyPr wrap="none" lIns="0" tIns="0" rIns="0" bIns="0" rtlCol="0" anchor="b" anchorCtr="0">
            <a:normAutofit/>
          </a:bodyPr>
          <a:p>
            <a:pPr algn="ctr">
              <a:lnSpc>
                <a:spcPct val="100000"/>
              </a:lnSpc>
            </a:pPr>
            <a:r>
              <a:rPr lang="en-US" sz="6000" b="1" dirty="0">
                <a:solidFill>
                  <a:schemeClr val="accent2">
                    <a:alpha val="80000"/>
                  </a:schemeClr>
                </a:solidFill>
                <a:latin typeface="+mn-ea"/>
              </a:rPr>
              <a:t>01</a:t>
            </a:r>
            <a:endParaRPr lang="en-US" sz="6000" b="1" dirty="0">
              <a:solidFill>
                <a:schemeClr val="accent2">
                  <a:alpha val="80000"/>
                </a:schemeClr>
              </a:solidFill>
              <a:latin typeface="+mn-ea"/>
            </a:endParaRPr>
          </a:p>
        </p:txBody>
      </p:sp>
      <p:sp>
        <p:nvSpPr>
          <p:cNvPr id="9" name="项标题"/>
          <p:cNvSpPr txBox="1"/>
          <p:nvPr>
            <p:custDataLst>
              <p:tags r:id="rId5"/>
            </p:custDataLst>
          </p:nvPr>
        </p:nvSpPr>
        <p:spPr>
          <a:xfrm>
            <a:off x="3791585" y="4077335"/>
            <a:ext cx="2122805" cy="1283335"/>
          </a:xfrm>
          <a:prstGeom prst="rect">
            <a:avLst/>
          </a:prstGeom>
          <a:noFill/>
        </p:spPr>
        <p:txBody>
          <a:bodyPr wrap="square" lIns="0" tIns="0" rIns="0" bIns="0" rtlCol="0" anchor="t">
            <a:noAutofit/>
          </a:bodyPr>
          <a:p>
            <a:pPr algn="ctr"/>
            <a:r>
              <a:rPr lang="en-US" altLang="en-US" sz="2200" spc="300" dirty="0">
                <a:solidFill>
                  <a:srgbClr val="000000">
                    <a:alpha val="70000"/>
                  </a:srgbClr>
                </a:solidFill>
                <a:latin typeface="+mn-ea"/>
              </a:rPr>
              <a:t>Acknowledge Strengths</a:t>
            </a:r>
            <a:endParaRPr lang="en-US" altLang="en-US" sz="2200" spc="300" dirty="0">
              <a:solidFill>
                <a:srgbClr val="000000">
                  <a:alpha val="70000"/>
                </a:srgbClr>
              </a:solidFill>
              <a:latin typeface="+mn-ea"/>
            </a:endParaRPr>
          </a:p>
        </p:txBody>
      </p:sp>
      <p:cxnSp>
        <p:nvCxnSpPr>
          <p:cNvPr id="10" name="直接连接符 10"/>
          <p:cNvCxnSpPr/>
          <p:nvPr>
            <p:custDataLst>
              <p:tags r:id="rId6"/>
            </p:custDataLst>
          </p:nvPr>
        </p:nvCxnSpPr>
        <p:spPr>
          <a:xfrm>
            <a:off x="3911143" y="3881554"/>
            <a:ext cx="1711434"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4" name="序号"/>
          <p:cNvSpPr txBox="1"/>
          <p:nvPr>
            <p:custDataLst>
              <p:tags r:id="rId7"/>
            </p:custDataLst>
          </p:nvPr>
        </p:nvSpPr>
        <p:spPr>
          <a:xfrm>
            <a:off x="4056568" y="2383494"/>
            <a:ext cx="1421220" cy="1226898"/>
          </a:xfrm>
          <a:prstGeom prst="rect">
            <a:avLst/>
          </a:prstGeom>
          <a:noFill/>
        </p:spPr>
        <p:txBody>
          <a:bodyPr wrap="none" lIns="0" tIns="0" rIns="0" bIns="0" rtlCol="0" anchor="b" anchorCtr="0">
            <a:normAutofit/>
          </a:bodyPr>
          <a:p>
            <a:pPr algn="ctr">
              <a:lnSpc>
                <a:spcPct val="100000"/>
              </a:lnSpc>
            </a:pPr>
            <a:r>
              <a:rPr lang="en-US" sz="6000" b="1" dirty="0">
                <a:solidFill>
                  <a:schemeClr val="accent2">
                    <a:alpha val="80000"/>
                  </a:schemeClr>
                </a:solidFill>
                <a:latin typeface="+mn-ea"/>
              </a:rPr>
              <a:t>02</a:t>
            </a:r>
            <a:endParaRPr lang="en-US" sz="6000" b="1" dirty="0">
              <a:solidFill>
                <a:schemeClr val="accent2">
                  <a:alpha val="80000"/>
                </a:schemeClr>
              </a:solidFill>
              <a:latin typeface="+mn-ea"/>
            </a:endParaRPr>
          </a:p>
        </p:txBody>
      </p:sp>
      <p:sp>
        <p:nvSpPr>
          <p:cNvPr id="15" name="项标题"/>
          <p:cNvSpPr txBox="1"/>
          <p:nvPr>
            <p:custDataLst>
              <p:tags r:id="rId8"/>
            </p:custDataLst>
          </p:nvPr>
        </p:nvSpPr>
        <p:spPr>
          <a:xfrm>
            <a:off x="6456214" y="4077165"/>
            <a:ext cx="1997202" cy="1283417"/>
          </a:xfrm>
          <a:prstGeom prst="rect">
            <a:avLst/>
          </a:prstGeom>
          <a:noFill/>
        </p:spPr>
        <p:txBody>
          <a:bodyPr wrap="square" lIns="0" tIns="0" rIns="0" bIns="0" rtlCol="0" anchor="t">
            <a:noAutofit/>
          </a:bodyPr>
          <a:p>
            <a:pPr algn="ctr"/>
            <a:r>
              <a:rPr lang="en-US" altLang="en-US" sz="2200" spc="300" dirty="0">
                <a:solidFill>
                  <a:srgbClr val="000000">
                    <a:alpha val="70000"/>
                  </a:srgbClr>
                </a:solidFill>
                <a:latin typeface="+mn-ea"/>
              </a:rPr>
              <a:t>Analyze Limitations</a:t>
            </a:r>
            <a:endParaRPr lang="en-US" altLang="en-US" sz="2200" spc="300" dirty="0">
              <a:solidFill>
                <a:srgbClr val="000000">
                  <a:alpha val="70000"/>
                </a:srgbClr>
              </a:solidFill>
              <a:latin typeface="+mn-ea"/>
            </a:endParaRPr>
          </a:p>
        </p:txBody>
      </p:sp>
      <p:cxnSp>
        <p:nvCxnSpPr>
          <p:cNvPr id="19" name="直接连接符 15"/>
          <p:cNvCxnSpPr/>
          <p:nvPr>
            <p:custDataLst>
              <p:tags r:id="rId9"/>
            </p:custDataLst>
          </p:nvPr>
        </p:nvCxnSpPr>
        <p:spPr>
          <a:xfrm>
            <a:off x="6570058" y="3881554"/>
            <a:ext cx="1711434"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0" name="序号"/>
          <p:cNvSpPr txBox="1"/>
          <p:nvPr>
            <p:custDataLst>
              <p:tags r:id="rId10"/>
            </p:custDataLst>
          </p:nvPr>
        </p:nvSpPr>
        <p:spPr>
          <a:xfrm>
            <a:off x="6715482" y="2383494"/>
            <a:ext cx="1421220" cy="1226898"/>
          </a:xfrm>
          <a:prstGeom prst="rect">
            <a:avLst/>
          </a:prstGeom>
          <a:noFill/>
        </p:spPr>
        <p:txBody>
          <a:bodyPr wrap="none" lIns="0" tIns="0" rIns="0" bIns="0" rtlCol="0" anchor="b" anchorCtr="0">
            <a:normAutofit/>
          </a:bodyPr>
          <a:p>
            <a:pPr algn="ctr">
              <a:lnSpc>
                <a:spcPct val="100000"/>
              </a:lnSpc>
            </a:pPr>
            <a:r>
              <a:rPr lang="en-US" sz="6000" b="1" dirty="0">
                <a:solidFill>
                  <a:schemeClr val="accent2">
                    <a:alpha val="80000"/>
                  </a:schemeClr>
                </a:solidFill>
                <a:latin typeface="+mn-ea"/>
              </a:rPr>
              <a:t>03</a:t>
            </a:r>
            <a:endParaRPr lang="en-US" sz="6000" b="1" dirty="0">
              <a:solidFill>
                <a:schemeClr val="accent2">
                  <a:alpha val="80000"/>
                </a:schemeClr>
              </a:solidFill>
              <a:latin typeface="+mn-ea"/>
            </a:endParaRPr>
          </a:p>
        </p:txBody>
      </p:sp>
      <p:sp>
        <p:nvSpPr>
          <p:cNvPr id="24" name="项标题"/>
          <p:cNvSpPr txBox="1"/>
          <p:nvPr>
            <p:custDataLst>
              <p:tags r:id="rId11"/>
            </p:custDataLst>
          </p:nvPr>
        </p:nvSpPr>
        <p:spPr>
          <a:xfrm>
            <a:off x="9120209" y="4005410"/>
            <a:ext cx="1997202" cy="1283417"/>
          </a:xfrm>
          <a:prstGeom prst="rect">
            <a:avLst/>
          </a:prstGeom>
          <a:noFill/>
        </p:spPr>
        <p:txBody>
          <a:bodyPr wrap="square" lIns="0" tIns="0" rIns="0" bIns="0" rtlCol="0" anchor="t">
            <a:noAutofit/>
          </a:bodyPr>
          <a:p>
            <a:pPr algn="ctr"/>
            <a:r>
              <a:rPr lang="en-US" altLang="en-US" sz="2200" spc="300" dirty="0">
                <a:solidFill>
                  <a:srgbClr val="000000">
                    <a:alpha val="70000"/>
                  </a:srgbClr>
                </a:solidFill>
                <a:latin typeface="+mn-ea"/>
              </a:rPr>
              <a:t>Ending</a:t>
            </a:r>
            <a:endParaRPr lang="zh-CN" altLang="en-US" sz="2200" spc="300" dirty="0">
              <a:solidFill>
                <a:srgbClr val="000000">
                  <a:alpha val="70000"/>
                </a:srgbClr>
              </a:solidFill>
              <a:latin typeface="+mn-ea"/>
            </a:endParaRPr>
          </a:p>
        </p:txBody>
      </p:sp>
      <p:cxnSp>
        <p:nvCxnSpPr>
          <p:cNvPr id="25" name="直接连接符 20"/>
          <p:cNvCxnSpPr/>
          <p:nvPr>
            <p:custDataLst>
              <p:tags r:id="rId12"/>
            </p:custDataLst>
          </p:nvPr>
        </p:nvCxnSpPr>
        <p:spPr>
          <a:xfrm>
            <a:off x="9228972" y="3881554"/>
            <a:ext cx="1711434"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6" name="序号"/>
          <p:cNvSpPr txBox="1"/>
          <p:nvPr>
            <p:custDataLst>
              <p:tags r:id="rId13"/>
            </p:custDataLst>
          </p:nvPr>
        </p:nvSpPr>
        <p:spPr>
          <a:xfrm>
            <a:off x="9374396" y="2383494"/>
            <a:ext cx="1421220" cy="1226898"/>
          </a:xfrm>
          <a:prstGeom prst="rect">
            <a:avLst/>
          </a:prstGeom>
          <a:noFill/>
        </p:spPr>
        <p:txBody>
          <a:bodyPr wrap="none" lIns="0" tIns="0" rIns="0" bIns="0" rtlCol="0" anchor="b" anchorCtr="0">
            <a:normAutofit/>
          </a:bodyPr>
          <a:p>
            <a:pPr algn="ctr">
              <a:lnSpc>
                <a:spcPct val="100000"/>
              </a:lnSpc>
            </a:pPr>
            <a:r>
              <a:rPr lang="en-US" sz="6000" b="1" dirty="0">
                <a:solidFill>
                  <a:schemeClr val="accent2">
                    <a:alpha val="80000"/>
                  </a:schemeClr>
                </a:solidFill>
                <a:latin typeface="+mn-ea"/>
              </a:rPr>
              <a:t>04</a:t>
            </a:r>
            <a:endParaRPr lang="en-US" sz="6000" b="1" dirty="0">
              <a:solidFill>
                <a:schemeClr val="accent2">
                  <a:alpha val="80000"/>
                </a:schemeClr>
              </a:solidFill>
              <a:latin typeface="+mn-ea"/>
            </a:endParaRPr>
          </a:p>
        </p:txBody>
      </p:sp>
      <p:sp>
        <p:nvSpPr>
          <p:cNvPr id="27" name="项标题"/>
          <p:cNvSpPr txBox="1"/>
          <p:nvPr>
            <p:custDataLst>
              <p:tags r:id="rId14"/>
            </p:custDataLst>
          </p:nvPr>
        </p:nvSpPr>
        <p:spPr>
          <a:xfrm>
            <a:off x="781050" y="4005580"/>
            <a:ext cx="2788285" cy="1283335"/>
          </a:xfrm>
          <a:prstGeom prst="rect">
            <a:avLst/>
          </a:prstGeom>
          <a:noFill/>
        </p:spPr>
        <p:txBody>
          <a:bodyPr wrap="square" lIns="0" tIns="0" rIns="0" bIns="0" rtlCol="0" anchor="t">
            <a:noAutofit/>
          </a:bodyPr>
          <a:p>
            <a:pPr algn="ctr"/>
            <a:r>
              <a:rPr lang="en-US" altLang="en-US" sz="2200" spc="300" dirty="0">
                <a:solidFill>
                  <a:srgbClr val="000000">
                    <a:alpha val="70000"/>
                  </a:srgbClr>
                </a:solidFill>
                <a:latin typeface="+mn-ea"/>
              </a:rPr>
              <a:t>Core idea: A Tool, Not a Replacement.</a:t>
            </a:r>
            <a:endParaRPr lang="en-US" altLang="en-US" sz="2200" spc="300" dirty="0">
              <a:solidFill>
                <a:srgbClr val="000000">
                  <a:alpha val="70000"/>
                </a:srgbClr>
              </a:solidFill>
              <a:latin typeface="+mn-ea"/>
            </a:endParaRPr>
          </a:p>
        </p:txBody>
      </p:sp>
      <p:pic>
        <p:nvPicPr>
          <p:cNvPr id="5124" name="图片 6" descr="logo横版 png"/>
          <p:cNvPicPr>
            <a:picLocks noChangeAspect="1"/>
          </p:cNvPicPr>
          <p:nvPr/>
        </p:nvPicPr>
        <p:blipFill>
          <a:blip r:embed="rId15"/>
          <a:stretch>
            <a:fillRect/>
          </a:stretch>
        </p:blipFill>
        <p:spPr>
          <a:xfrm>
            <a:off x="11477625" y="82550"/>
            <a:ext cx="608013" cy="642938"/>
          </a:xfrm>
          <a:prstGeom prst="rect">
            <a:avLst/>
          </a:prstGeom>
          <a:noFill/>
          <a:ln w="9525">
            <a:noFill/>
          </a:ln>
        </p:spPr>
      </p:pic>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9" grpId="0"/>
      <p:bldP spid="15"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序号"/>
          <p:cNvSpPr txBox="1"/>
          <p:nvPr>
            <p:custDataLst>
              <p:tags r:id="rId1"/>
            </p:custDataLst>
          </p:nvPr>
        </p:nvSpPr>
        <p:spPr>
          <a:xfrm>
            <a:off x="335298" y="620734"/>
            <a:ext cx="1421220" cy="1226898"/>
          </a:xfrm>
          <a:prstGeom prst="rect">
            <a:avLst/>
          </a:prstGeom>
          <a:noFill/>
        </p:spPr>
        <p:txBody>
          <a:bodyPr wrap="none" lIns="0" tIns="0" rIns="0" bIns="0" rtlCol="0" anchor="b" anchorCtr="0">
            <a:normAutofit/>
          </a:bodyPr>
          <a:p>
            <a:pPr algn="ctr">
              <a:lnSpc>
                <a:spcPct val="100000"/>
              </a:lnSpc>
            </a:pPr>
            <a:r>
              <a:rPr lang="en-US" sz="6000" b="1" dirty="0">
                <a:solidFill>
                  <a:schemeClr val="accent2">
                    <a:alpha val="80000"/>
                  </a:schemeClr>
                </a:solidFill>
                <a:latin typeface="+mn-ea"/>
              </a:rPr>
              <a:t>01</a:t>
            </a:r>
            <a:endParaRPr lang="en-US" sz="6000" b="1" dirty="0">
              <a:solidFill>
                <a:schemeClr val="accent2">
                  <a:alpha val="80000"/>
                </a:schemeClr>
              </a:solidFill>
              <a:latin typeface="+mn-ea"/>
            </a:endParaRPr>
          </a:p>
        </p:txBody>
      </p:sp>
      <p:sp>
        <p:nvSpPr>
          <p:cNvPr id="27" name="项标题"/>
          <p:cNvSpPr txBox="1"/>
          <p:nvPr>
            <p:custDataLst>
              <p:tags r:id="rId2"/>
            </p:custDataLst>
          </p:nvPr>
        </p:nvSpPr>
        <p:spPr>
          <a:xfrm>
            <a:off x="1631315" y="1124585"/>
            <a:ext cx="8681085" cy="527685"/>
          </a:xfrm>
          <a:prstGeom prst="rect">
            <a:avLst/>
          </a:prstGeom>
          <a:noFill/>
        </p:spPr>
        <p:txBody>
          <a:bodyPr wrap="square" lIns="0" tIns="0" rIns="0" bIns="0" rtlCol="0" anchor="t">
            <a:noAutofit/>
          </a:bodyPr>
          <a:p>
            <a:pPr algn="l"/>
            <a:r>
              <a:rPr lang="en-US" altLang="en-US" sz="2800" spc="300" dirty="0">
                <a:solidFill>
                  <a:srgbClr val="000000">
                    <a:alpha val="70000"/>
                  </a:srgbClr>
                </a:solidFill>
                <a:latin typeface="+mn-ea"/>
              </a:rPr>
              <a:t>Core idea: A Tool, Not a Replacement.</a:t>
            </a:r>
            <a:endParaRPr lang="en-US" altLang="en-US" sz="2800" spc="300" dirty="0">
              <a:solidFill>
                <a:srgbClr val="000000">
                  <a:alpha val="70000"/>
                </a:srgbClr>
              </a:solidFill>
              <a:latin typeface="+mn-ea"/>
            </a:endParaRPr>
          </a:p>
        </p:txBody>
      </p:sp>
      <p:sp>
        <p:nvSpPr>
          <p:cNvPr id="4" name="文本框 3"/>
          <p:cNvSpPr txBox="1"/>
          <p:nvPr/>
        </p:nvSpPr>
        <p:spPr>
          <a:xfrm>
            <a:off x="767080" y="2493010"/>
            <a:ext cx="10227310" cy="3784600"/>
          </a:xfrm>
          <a:prstGeom prst="rect">
            <a:avLst/>
          </a:prstGeom>
          <a:noFill/>
        </p:spPr>
        <p:txBody>
          <a:bodyPr wrap="square" rtlCol="0">
            <a:spAutoFit/>
          </a:bodyPr>
          <a:p>
            <a:r>
              <a:rPr lang="en-US" altLang="zh-CN" sz="2400"/>
              <a:t>The </a:t>
            </a:r>
            <a:r>
              <a:rPr lang="en-US" altLang="zh-CN" sz="2400">
                <a:solidFill>
                  <a:srgbClr val="FF0000"/>
                </a:solidFill>
              </a:rPr>
              <a:t>emergence </a:t>
            </a:r>
            <a:r>
              <a:rPr lang="en-US" altLang="zh-CN" sz="2400"/>
              <a:t>of AI-driven mental health support </a:t>
            </a:r>
            <a:r>
              <a:rPr lang="en-US" altLang="zh-CN" sz="2400">
                <a:solidFill>
                  <a:srgbClr val="FF0000"/>
                </a:solidFill>
              </a:rPr>
              <a:t>marks a new phase </a:t>
            </a:r>
            <a:r>
              <a:rPr lang="en-US" altLang="zh-CN" sz="2400"/>
              <a:t>in educational well-being.</a:t>
            </a:r>
            <a:r>
              <a:rPr lang="en-US" altLang="zh-CN" sz="2400">
                <a:solidFill>
                  <a:srgbClr val="FF0000"/>
                </a:solidFill>
              </a:rPr>
              <a:t>However</a:t>
            </a:r>
            <a:r>
              <a:rPr lang="en-US" altLang="zh-CN" sz="2400"/>
              <a:t>, it is supposed to be a supportive tool, not a replacement.</a:t>
            </a:r>
            <a:endParaRPr lang="en-US" altLang="zh-CN" sz="2400"/>
          </a:p>
          <a:p>
            <a:r>
              <a:rPr lang="en-US" altLang="zh-CN" sz="2400">
                <a:latin typeface="楷体" panose="02010609060101010101" charset="-122"/>
                <a:ea typeface="楷体" panose="02010609060101010101" charset="-122"/>
                <a:cs typeface="楷体" panose="02010609060101010101" charset="-122"/>
              </a:rPr>
              <a:t>AI</a:t>
            </a:r>
            <a:r>
              <a:rPr lang="zh-CN" altLang="en-US" sz="2400">
                <a:latin typeface="楷体" panose="02010609060101010101" charset="-122"/>
                <a:ea typeface="楷体" panose="02010609060101010101" charset="-122"/>
                <a:cs typeface="楷体" panose="02010609060101010101" charset="-122"/>
              </a:rPr>
              <a:t>驱动的心理健康支持的出现，标志着教育福祉进入了一个新阶段。然而，它理应是一种辅助工具，而非替代品。</a:t>
            </a:r>
            <a:endParaRPr lang="zh-CN" altLang="en-US" sz="2400">
              <a:latin typeface="楷体" panose="02010609060101010101" charset="-122"/>
              <a:ea typeface="楷体" panose="02010609060101010101" charset="-122"/>
              <a:cs typeface="楷体" panose="02010609060101010101" charset="-122"/>
            </a:endParaRPr>
          </a:p>
          <a:p>
            <a:r>
              <a:rPr lang="en-US" altLang="zh-CN" sz="2400">
                <a:solidFill>
                  <a:srgbClr val="FF0000"/>
                </a:solidFill>
              </a:rPr>
              <a:t>There has been a growing trend</a:t>
            </a:r>
            <a:r>
              <a:rPr lang="en-US" altLang="zh-CN" sz="2400"/>
              <a:t> among schools to </a:t>
            </a:r>
            <a:r>
              <a:rPr lang="en-US" altLang="zh-CN" sz="2400">
                <a:solidFill>
                  <a:srgbClr val="FF0000"/>
                </a:solidFill>
              </a:rPr>
              <a:t>explore</a:t>
            </a:r>
            <a:r>
              <a:rPr lang="en-US" altLang="zh-CN" sz="2400"/>
              <a:t> the AI-driven mental health support.</a:t>
            </a:r>
            <a:r>
              <a:rPr lang="en-US" altLang="zh-CN" sz="2400">
                <a:solidFill>
                  <a:srgbClr val="FF0000"/>
                </a:solidFill>
              </a:rPr>
              <a:t>While</a:t>
            </a:r>
            <a:r>
              <a:rPr lang="en-US" altLang="zh-CN" sz="2400"/>
              <a:t> its benefits are significant, it serves as a tool,not a replacement.</a:t>
            </a:r>
            <a:endParaRPr lang="en-US" altLang="zh-CN" sz="2400"/>
          </a:p>
          <a:p>
            <a:r>
              <a:rPr lang="zh-CN" altLang="en-US" sz="2400">
                <a:latin typeface="楷体" panose="02010609060101010101" charset="-122"/>
                <a:ea typeface="楷体" panose="02010609060101010101" charset="-122"/>
                <a:cs typeface="楷体" panose="02010609060101010101" charset="-122"/>
              </a:rPr>
              <a:t>各学校已呈现出一种日益增长的趋势，即探索</a:t>
            </a:r>
            <a:r>
              <a:rPr lang="en-US" altLang="zh-CN" sz="2400">
                <a:latin typeface="楷体" panose="02010609060101010101" charset="-122"/>
                <a:ea typeface="楷体" panose="02010609060101010101" charset="-122"/>
                <a:cs typeface="楷体" panose="02010609060101010101" charset="-122"/>
              </a:rPr>
              <a:t>AI</a:t>
            </a:r>
            <a:r>
              <a:rPr lang="zh-CN" altLang="en-US" sz="2400">
                <a:latin typeface="楷体" panose="02010609060101010101" charset="-122"/>
                <a:ea typeface="楷体" panose="02010609060101010101" charset="-122"/>
                <a:cs typeface="楷体" panose="02010609060101010101" charset="-122"/>
              </a:rPr>
              <a:t>驱动的心理健康支持。尽管它益处显著，但其本质仍是一种工具，而非替代品。</a:t>
            </a:r>
            <a:endParaRPr lang="zh-CN" altLang="en-US" sz="2400">
              <a:latin typeface="楷体" panose="02010609060101010101" charset="-122"/>
              <a:ea typeface="楷体" panose="02010609060101010101" charset="-122"/>
              <a:cs typeface="楷体" panose="02010609060101010101" charset="-122"/>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任意多边形: 形状 102"/>
          <p:cNvSpPr/>
          <p:nvPr>
            <p:custDataLst>
              <p:tags r:id="rId1"/>
            </p:custDataLst>
          </p:nvPr>
        </p:nvSpPr>
        <p:spPr>
          <a:xfrm>
            <a:off x="608400" y="1534884"/>
            <a:ext cx="10969200" cy="1850650"/>
          </a:xfrm>
          <a:custGeom>
            <a:avLst/>
            <a:gdLst>
              <a:gd name="connsiteX0" fmla="*/ 0 w 10969200"/>
              <a:gd name="connsiteY0" fmla="*/ 0 h 1850650"/>
              <a:gd name="connsiteX1" fmla="*/ 10969200 w 10969200"/>
              <a:gd name="connsiteY1" fmla="*/ 0 h 1850650"/>
              <a:gd name="connsiteX2" fmla="*/ 10969200 w 10969200"/>
              <a:gd name="connsiteY2" fmla="*/ 827641 h 1850650"/>
              <a:gd name="connsiteX3" fmla="*/ 10802207 w 10969200"/>
              <a:gd name="connsiteY3" fmla="*/ 906408 h 1850650"/>
              <a:gd name="connsiteX4" fmla="*/ 5484603 w 10969200"/>
              <a:gd name="connsiteY4" fmla="*/ 1850650 h 1850650"/>
              <a:gd name="connsiteX5" fmla="*/ 166996 w 10969200"/>
              <a:gd name="connsiteY5" fmla="*/ 906408 h 1850650"/>
              <a:gd name="connsiteX6" fmla="*/ 0 w 10969200"/>
              <a:gd name="connsiteY6" fmla="*/ 827639 h 185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9200" h="1850650">
                <a:moveTo>
                  <a:pt x="0" y="0"/>
                </a:moveTo>
                <a:lnTo>
                  <a:pt x="10969200" y="0"/>
                </a:lnTo>
                <a:lnTo>
                  <a:pt x="10969200" y="827641"/>
                </a:lnTo>
                <a:lnTo>
                  <a:pt x="10802207" y="906408"/>
                </a:lnTo>
                <a:cubicBezTo>
                  <a:pt x="9441313" y="1489809"/>
                  <a:pt x="7561256" y="1850650"/>
                  <a:pt x="5484603" y="1850650"/>
                </a:cubicBezTo>
                <a:cubicBezTo>
                  <a:pt x="3407948" y="1850650"/>
                  <a:pt x="1527891" y="1489809"/>
                  <a:pt x="166996" y="906408"/>
                </a:cubicBezTo>
                <a:lnTo>
                  <a:pt x="0" y="827639"/>
                </a:lnTo>
                <a:close/>
              </a:path>
            </a:pathLst>
          </a:custGeom>
          <a:noFill/>
          <a:ln w="15875">
            <a:gradFill flip="none" rotWithShape="1">
              <a:gsLst>
                <a:gs pos="0">
                  <a:schemeClr val="accent1">
                    <a:alpha val="40000"/>
                  </a:schemeClr>
                </a:gs>
                <a:gs pos="53000">
                  <a:schemeClr val="accent1">
                    <a:alpha val="0"/>
                  </a:schemeClr>
                </a:gs>
              </a:gsLst>
              <a:lin ang="16200000" scaled="1"/>
              <a:tileRect/>
            </a:gradFill>
            <a:prstDash val="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8" name="任意多边形: 形状 7"/>
          <p:cNvSpPr/>
          <p:nvPr>
            <p:custDataLst>
              <p:tags r:id="rId2"/>
            </p:custDataLst>
          </p:nvPr>
        </p:nvSpPr>
        <p:spPr>
          <a:xfrm>
            <a:off x="608400" y="1763545"/>
            <a:ext cx="10969200" cy="1850650"/>
          </a:xfrm>
          <a:custGeom>
            <a:avLst/>
            <a:gdLst>
              <a:gd name="connsiteX0" fmla="*/ 0 w 10969200"/>
              <a:gd name="connsiteY0" fmla="*/ 0 h 1850650"/>
              <a:gd name="connsiteX1" fmla="*/ 10969200 w 10969200"/>
              <a:gd name="connsiteY1" fmla="*/ 0 h 1850650"/>
              <a:gd name="connsiteX2" fmla="*/ 10969200 w 10969200"/>
              <a:gd name="connsiteY2" fmla="*/ 827641 h 1850650"/>
              <a:gd name="connsiteX3" fmla="*/ 10802207 w 10969200"/>
              <a:gd name="connsiteY3" fmla="*/ 906408 h 1850650"/>
              <a:gd name="connsiteX4" fmla="*/ 5484603 w 10969200"/>
              <a:gd name="connsiteY4" fmla="*/ 1850650 h 1850650"/>
              <a:gd name="connsiteX5" fmla="*/ 166996 w 10969200"/>
              <a:gd name="connsiteY5" fmla="*/ 906408 h 1850650"/>
              <a:gd name="connsiteX6" fmla="*/ 0 w 10969200"/>
              <a:gd name="connsiteY6" fmla="*/ 827639 h 185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9200" h="1850650">
                <a:moveTo>
                  <a:pt x="0" y="0"/>
                </a:moveTo>
                <a:lnTo>
                  <a:pt x="10969200" y="0"/>
                </a:lnTo>
                <a:lnTo>
                  <a:pt x="10969200" y="827641"/>
                </a:lnTo>
                <a:lnTo>
                  <a:pt x="10802207" y="906408"/>
                </a:lnTo>
                <a:cubicBezTo>
                  <a:pt x="9441313" y="1489809"/>
                  <a:pt x="7561256" y="1850650"/>
                  <a:pt x="5484603" y="1850650"/>
                </a:cubicBezTo>
                <a:cubicBezTo>
                  <a:pt x="3407948" y="1850650"/>
                  <a:pt x="1527891" y="1489809"/>
                  <a:pt x="166996" y="906408"/>
                </a:cubicBezTo>
                <a:lnTo>
                  <a:pt x="0" y="827639"/>
                </a:lnTo>
                <a:close/>
              </a:path>
            </a:pathLst>
          </a:custGeom>
          <a:noFill/>
          <a:ln>
            <a:gradFill flip="none" rotWithShape="1">
              <a:gsLst>
                <a:gs pos="0">
                  <a:schemeClr val="accent1">
                    <a:alpha val="100000"/>
                  </a:schemeClr>
                </a:gs>
                <a:gs pos="53000">
                  <a:schemeClr val="accent1">
                    <a:alpha val="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 name="标题 16"/>
          <p:cNvSpPr>
            <a:spLocks noGrp="1"/>
          </p:cNvSpPr>
          <p:nvPr>
            <p:ph type="title"/>
            <p:custDataLst>
              <p:tags r:id="rId3"/>
            </p:custDataLst>
          </p:nvPr>
        </p:nvSpPr>
        <p:spPr>
          <a:xfrm>
            <a:off x="767755" y="611575"/>
            <a:ext cx="10800000" cy="792000"/>
          </a:xfrm>
        </p:spPr>
        <p:txBody>
          <a:bodyPr/>
          <a:lstStyle/>
          <a:p>
            <a:r>
              <a:rPr lang="en-US" altLang="en-US"/>
              <a:t>Acknowledge Strengths</a:t>
            </a:r>
            <a:endParaRPr lang="en-US" altLang="en-US"/>
          </a:p>
        </p:txBody>
      </p:sp>
      <p:sp>
        <p:nvSpPr>
          <p:cNvPr id="7" name="任意多边形: 形状 6"/>
          <p:cNvSpPr/>
          <p:nvPr>
            <p:custDataLst>
              <p:tags r:id="rId4"/>
            </p:custDataLst>
          </p:nvPr>
        </p:nvSpPr>
        <p:spPr>
          <a:xfrm>
            <a:off x="608400" y="1661195"/>
            <a:ext cx="10969200" cy="1850650"/>
          </a:xfrm>
          <a:custGeom>
            <a:avLst/>
            <a:gdLst>
              <a:gd name="connsiteX0" fmla="*/ 0 w 10969200"/>
              <a:gd name="connsiteY0" fmla="*/ 0 h 1850650"/>
              <a:gd name="connsiteX1" fmla="*/ 10969200 w 10969200"/>
              <a:gd name="connsiteY1" fmla="*/ 0 h 1850650"/>
              <a:gd name="connsiteX2" fmla="*/ 10969200 w 10969200"/>
              <a:gd name="connsiteY2" fmla="*/ 827641 h 1850650"/>
              <a:gd name="connsiteX3" fmla="*/ 10802207 w 10969200"/>
              <a:gd name="connsiteY3" fmla="*/ 906408 h 1850650"/>
              <a:gd name="connsiteX4" fmla="*/ 5484603 w 10969200"/>
              <a:gd name="connsiteY4" fmla="*/ 1850650 h 1850650"/>
              <a:gd name="connsiteX5" fmla="*/ 166996 w 10969200"/>
              <a:gd name="connsiteY5" fmla="*/ 906408 h 1850650"/>
              <a:gd name="connsiteX6" fmla="*/ 0 w 10969200"/>
              <a:gd name="connsiteY6" fmla="*/ 827639 h 185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9200" h="1850650">
                <a:moveTo>
                  <a:pt x="0" y="0"/>
                </a:moveTo>
                <a:lnTo>
                  <a:pt x="10969200" y="0"/>
                </a:lnTo>
                <a:lnTo>
                  <a:pt x="10969200" y="827641"/>
                </a:lnTo>
                <a:lnTo>
                  <a:pt x="10802207" y="906408"/>
                </a:lnTo>
                <a:cubicBezTo>
                  <a:pt x="9441313" y="1489809"/>
                  <a:pt x="7561256" y="1850650"/>
                  <a:pt x="5484603" y="1850650"/>
                </a:cubicBezTo>
                <a:cubicBezTo>
                  <a:pt x="3407948" y="1850650"/>
                  <a:pt x="1527891" y="1489809"/>
                  <a:pt x="166996" y="906408"/>
                </a:cubicBezTo>
                <a:lnTo>
                  <a:pt x="0" y="827639"/>
                </a:lnTo>
                <a:close/>
              </a:path>
            </a:pathLst>
          </a:custGeom>
          <a:gradFill>
            <a:gsLst>
              <a:gs pos="100000">
                <a:schemeClr val="accent1">
                  <a:alpha val="18000"/>
                </a:schemeClr>
              </a:gs>
              <a:gs pos="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1" name="矩形 2"/>
          <p:cNvSpPr/>
          <p:nvPr>
            <p:custDataLst>
              <p:tags r:id="rId5"/>
            </p:custDataLst>
          </p:nvPr>
        </p:nvSpPr>
        <p:spPr>
          <a:xfrm>
            <a:off x="1346200" y="2631440"/>
            <a:ext cx="559435" cy="559435"/>
          </a:xfrm>
          <a:prstGeom prst="ellipse">
            <a:avLst/>
          </a:prstGeom>
          <a:gradFill flip="none" rotWithShape="1">
            <a:gsLst>
              <a:gs pos="75000">
                <a:schemeClr val="accent1">
                  <a:alpha val="100000"/>
                </a:schemeClr>
              </a:gs>
              <a:gs pos="0">
                <a:schemeClr val="accent1">
                  <a:lumMod val="60000"/>
                  <a:lumOff val="40000"/>
                  <a:alpha val="100000"/>
                </a:schemeClr>
              </a:gs>
            </a:gsLst>
            <a:path path="circle">
              <a:fillToRect r="100000" b="100000"/>
            </a:path>
            <a:tileRect l="-100000" t="-100000"/>
          </a:gradFill>
          <a:ln>
            <a:noFill/>
          </a:ln>
          <a:effectLst>
            <a:outerShdw blurRad="101600" sx="102000" sy="102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Roboto Regular"/>
              <a:ea typeface="思源黑体 CN Regular" panose="020B0500000000000000" charset="-122"/>
              <a:cs typeface="+mn-cs"/>
            </a:endParaRPr>
          </a:p>
        </p:txBody>
      </p:sp>
      <p:sp>
        <p:nvSpPr>
          <p:cNvPr id="12" name="椭圆 11"/>
          <p:cNvSpPr/>
          <p:nvPr>
            <p:custDataLst>
              <p:tags r:id="rId6"/>
            </p:custDataLst>
          </p:nvPr>
        </p:nvSpPr>
        <p:spPr>
          <a:xfrm>
            <a:off x="1297305" y="2581910"/>
            <a:ext cx="657860" cy="657860"/>
          </a:xfrm>
          <a:prstGeom prst="ellipse">
            <a:avLst/>
          </a:prstGeom>
          <a:noFill/>
          <a:ln w="6350">
            <a:gradFill flip="none" rotWithShape="1">
              <a:gsLst>
                <a:gs pos="0">
                  <a:schemeClr val="accent1">
                    <a:alpha val="100000"/>
                  </a:schemeClr>
                </a:gs>
                <a:gs pos="86000">
                  <a:schemeClr val="accent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Oval 11+"/>
          <p:cNvSpPr/>
          <p:nvPr>
            <p:custDataLst>
              <p:tags r:id="rId7"/>
            </p:custDataLst>
          </p:nvPr>
        </p:nvSpPr>
        <p:spPr>
          <a:xfrm>
            <a:off x="1232535" y="2517775"/>
            <a:ext cx="787400" cy="787400"/>
          </a:xfrm>
          <a:prstGeom prst="ellipse">
            <a:avLst/>
          </a:prstGeom>
          <a:noFill/>
          <a:ln w="6350">
            <a:gradFill flip="none" rotWithShape="1">
              <a:gsLst>
                <a:gs pos="0">
                  <a:schemeClr val="accent1">
                    <a:alpha val="100000"/>
                  </a:schemeClr>
                </a:gs>
                <a:gs pos="86000">
                  <a:schemeClr val="accent1">
                    <a:alpha val="0"/>
                  </a:schemeClr>
                </a:gs>
              </a:gsLst>
              <a:lin ang="135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矩形 2"/>
          <p:cNvSpPr/>
          <p:nvPr>
            <p:custDataLst>
              <p:tags r:id="rId8"/>
            </p:custDataLst>
          </p:nvPr>
        </p:nvSpPr>
        <p:spPr>
          <a:xfrm>
            <a:off x="262890" y="4149090"/>
            <a:ext cx="2814320" cy="811530"/>
          </a:xfrm>
          <a:prstGeom prst="rect">
            <a:avLst/>
          </a:prstGeom>
          <a:noFill/>
        </p:spPr>
        <p:txBody>
          <a:bodyPr wrap="square" lIns="0" tIns="0" rIns="0" bIns="0" rtlCol="0" anchor="b">
            <a:noAutofit/>
          </a:bodyPr>
          <a:lstStyle/>
          <a:p>
            <a:pPr algn="ctr">
              <a:spcBef>
                <a:spcPct val="0"/>
              </a:spcBef>
              <a:spcAft>
                <a:spcPct val="0"/>
              </a:spcAft>
            </a:pPr>
            <a:r>
              <a:rPr lang="en-US" altLang="zh-CN" sz="3200" b="1">
                <a:gradFill flip="none" rotWithShape="1">
                  <a:gsLst>
                    <a:gs pos="36000">
                      <a:schemeClr val="accent1">
                        <a:alpha val="100000"/>
                      </a:schemeClr>
                    </a:gs>
                    <a:gs pos="100000">
                      <a:schemeClr val="accent1">
                        <a:lumMod val="60000"/>
                        <a:lumOff val="40000"/>
                        <a:alpha val="100000"/>
                      </a:schemeClr>
                    </a:gs>
                  </a:gsLst>
                  <a:lin ang="5400000" scaled="1"/>
                  <a:tileRect/>
                </a:gradFill>
                <a:latin typeface="+mn-ea"/>
                <a:cs typeface="+mn-ea"/>
              </a:rPr>
              <a:t>24/7 Availability</a:t>
            </a:r>
            <a:endParaRPr lang="en-US" altLang="zh-CN" sz="3200" b="1">
              <a:gradFill flip="none" rotWithShape="1">
                <a:gsLst>
                  <a:gs pos="36000">
                    <a:schemeClr val="accent1">
                      <a:alpha val="100000"/>
                    </a:schemeClr>
                  </a:gs>
                  <a:gs pos="100000">
                    <a:schemeClr val="accent1">
                      <a:lumMod val="60000"/>
                      <a:lumOff val="40000"/>
                      <a:alpha val="100000"/>
                    </a:schemeClr>
                  </a:gs>
                </a:gsLst>
                <a:lin ang="5400000" scaled="1"/>
                <a:tileRect/>
              </a:gradFill>
              <a:latin typeface="+mn-ea"/>
              <a:cs typeface="+mn-ea"/>
            </a:endParaRPr>
          </a:p>
        </p:txBody>
      </p:sp>
      <p:cxnSp>
        <p:nvCxnSpPr>
          <p:cNvPr id="26" name="直接连接符 25"/>
          <p:cNvCxnSpPr>
            <a:stCxn id="14" idx="4"/>
          </p:cNvCxnSpPr>
          <p:nvPr>
            <p:custDataLst>
              <p:tags r:id="rId9"/>
            </p:custDataLst>
          </p:nvPr>
        </p:nvCxnSpPr>
        <p:spPr>
          <a:xfrm>
            <a:off x="1626235" y="3305175"/>
            <a:ext cx="0" cy="538480"/>
          </a:xfrm>
          <a:prstGeom prst="line">
            <a:avLst/>
          </a:prstGeom>
          <a:ln w="15875">
            <a:gradFill>
              <a:gsLst>
                <a:gs pos="0">
                  <a:schemeClr val="accent1">
                    <a:alpha val="100000"/>
                  </a:schemeClr>
                </a:gs>
                <a:gs pos="100000">
                  <a:schemeClr val="accent1">
                    <a:alpha val="0"/>
                  </a:schemeClr>
                </a:gs>
              </a:gsLst>
              <a:lin ang="5400000" scaled="1"/>
            </a:gradFill>
            <a:prstDash val="sysDot"/>
          </a:ln>
        </p:spPr>
        <p:style>
          <a:lnRef idx="1">
            <a:schemeClr val="accent1"/>
          </a:lnRef>
          <a:fillRef idx="0">
            <a:schemeClr val="accent1"/>
          </a:fillRef>
          <a:effectRef idx="0">
            <a:schemeClr val="accent1"/>
          </a:effectRef>
          <a:fontRef idx="minor">
            <a:schemeClr val="tx1"/>
          </a:fontRef>
        </p:style>
      </p:cxnSp>
      <p:sp>
        <p:nvSpPr>
          <p:cNvPr id="31" name="矩形 2"/>
          <p:cNvSpPr/>
          <p:nvPr>
            <p:custDataLst>
              <p:tags r:id="rId10"/>
            </p:custDataLst>
          </p:nvPr>
        </p:nvSpPr>
        <p:spPr>
          <a:xfrm>
            <a:off x="3581400" y="3079750"/>
            <a:ext cx="559435" cy="559435"/>
          </a:xfrm>
          <a:prstGeom prst="ellipse">
            <a:avLst/>
          </a:prstGeom>
          <a:gradFill flip="none" rotWithShape="1">
            <a:gsLst>
              <a:gs pos="75000">
                <a:schemeClr val="accent2">
                  <a:alpha val="100000"/>
                </a:schemeClr>
              </a:gs>
              <a:gs pos="0">
                <a:schemeClr val="accent2">
                  <a:lumMod val="60000"/>
                  <a:lumOff val="40000"/>
                  <a:alpha val="100000"/>
                </a:schemeClr>
              </a:gs>
            </a:gsLst>
            <a:path path="circle">
              <a:fillToRect r="100000" b="100000"/>
            </a:path>
            <a:tileRect l="-100000" t="-100000"/>
          </a:gradFill>
          <a:ln>
            <a:noFill/>
          </a:ln>
          <a:effectLst>
            <a:outerShdw blurRad="101600" sx="102000" sy="102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Roboto Regular"/>
              <a:ea typeface="思源黑体 CN Regular" panose="020B0500000000000000" charset="-122"/>
              <a:cs typeface="+mn-cs"/>
            </a:endParaRPr>
          </a:p>
        </p:txBody>
      </p:sp>
      <p:sp>
        <p:nvSpPr>
          <p:cNvPr id="32" name="椭圆 31"/>
          <p:cNvSpPr/>
          <p:nvPr>
            <p:custDataLst>
              <p:tags r:id="rId11"/>
            </p:custDataLst>
          </p:nvPr>
        </p:nvSpPr>
        <p:spPr>
          <a:xfrm>
            <a:off x="3531870" y="3030855"/>
            <a:ext cx="657860" cy="657860"/>
          </a:xfrm>
          <a:prstGeom prst="ellipse">
            <a:avLst/>
          </a:prstGeom>
          <a:noFill/>
          <a:ln w="6350">
            <a:gradFill flip="none" rotWithShape="1">
              <a:gsLst>
                <a:gs pos="0">
                  <a:schemeClr val="accent2">
                    <a:alpha val="100000"/>
                  </a:schemeClr>
                </a:gs>
                <a:gs pos="86000">
                  <a:schemeClr val="accent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Oval 11+"/>
          <p:cNvSpPr/>
          <p:nvPr>
            <p:custDataLst>
              <p:tags r:id="rId12"/>
            </p:custDataLst>
          </p:nvPr>
        </p:nvSpPr>
        <p:spPr>
          <a:xfrm>
            <a:off x="3467100" y="2966085"/>
            <a:ext cx="787400" cy="787400"/>
          </a:xfrm>
          <a:prstGeom prst="ellipse">
            <a:avLst/>
          </a:prstGeom>
          <a:noFill/>
          <a:ln w="6350">
            <a:gradFill flip="none" rotWithShape="1">
              <a:gsLst>
                <a:gs pos="0">
                  <a:schemeClr val="accent2">
                    <a:alpha val="100000"/>
                  </a:schemeClr>
                </a:gs>
                <a:gs pos="86000">
                  <a:schemeClr val="accent2">
                    <a:alpha val="0"/>
                  </a:schemeClr>
                </a:gs>
              </a:gsLst>
              <a:lin ang="135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文本框 3"/>
          <p:cNvSpPr txBox="1"/>
          <p:nvPr>
            <p:custDataLst>
              <p:tags r:id="rId13"/>
            </p:custDataLst>
          </p:nvPr>
        </p:nvSpPr>
        <p:spPr>
          <a:xfrm>
            <a:off x="3107690" y="4877435"/>
            <a:ext cx="1845310" cy="645160"/>
          </a:xfrm>
          <a:prstGeom prst="rect">
            <a:avLst/>
          </a:prstGeom>
          <a:noFill/>
        </p:spPr>
        <p:txBody>
          <a:bodyPr wrap="square" lIns="91440" tIns="45720" rIns="91440" bIns="45720" rtlCol="0" anchor="t" anchorCtr="0">
            <a:spAutoFit/>
          </a:bodyPr>
          <a:lstStyle/>
          <a:p>
            <a:pPr lvl="0" algn="l">
              <a:buClrTx/>
              <a:buSzTx/>
              <a:buFontTx/>
            </a:pPr>
            <a:r>
              <a:rPr lang="en-US" altLang="zh-CN" sz="1800" b="1">
                <a:sym typeface="+mn-ea"/>
              </a:rPr>
              <a:t>No need to feel embarrassed. </a:t>
            </a:r>
            <a:endParaRPr lang="en-US" altLang="zh-CN" sz="1800" b="1">
              <a:sym typeface="+mn-ea"/>
            </a:endParaRPr>
          </a:p>
        </p:txBody>
      </p:sp>
      <p:sp>
        <p:nvSpPr>
          <p:cNvPr id="5" name="矩形 4"/>
          <p:cNvSpPr/>
          <p:nvPr>
            <p:custDataLst>
              <p:tags r:id="rId14"/>
            </p:custDataLst>
          </p:nvPr>
        </p:nvSpPr>
        <p:spPr>
          <a:xfrm>
            <a:off x="3107690" y="4379595"/>
            <a:ext cx="1506220" cy="368300"/>
          </a:xfrm>
          <a:prstGeom prst="rect">
            <a:avLst/>
          </a:prstGeom>
          <a:noFill/>
        </p:spPr>
        <p:txBody>
          <a:bodyPr wrap="square" lIns="0" tIns="0" rIns="0" bIns="0" rtlCol="0" anchor="b">
            <a:noAutofit/>
          </a:bodyPr>
          <a:lstStyle/>
          <a:p>
            <a:pPr algn="ctr">
              <a:spcBef>
                <a:spcPct val="0"/>
              </a:spcBef>
              <a:spcAft>
                <a:spcPct val="0"/>
              </a:spcAft>
            </a:pPr>
            <a:r>
              <a:rPr lang="en-US" altLang="zh-CN" sz="3200" b="1">
                <a:gradFill flip="none" rotWithShape="1">
                  <a:gsLst>
                    <a:gs pos="36000">
                      <a:schemeClr val="accent2">
                        <a:alpha val="100000"/>
                      </a:schemeClr>
                    </a:gs>
                    <a:gs pos="100000">
                      <a:schemeClr val="accent2">
                        <a:lumMod val="60000"/>
                        <a:lumOff val="40000"/>
                        <a:alpha val="100000"/>
                      </a:schemeClr>
                    </a:gs>
                  </a:gsLst>
                  <a:lin ang="5400000" scaled="1"/>
                  <a:tileRect/>
                </a:gradFill>
                <a:latin typeface="+mn-ea"/>
                <a:cs typeface="+mn-ea"/>
              </a:rPr>
              <a:t>Private</a:t>
            </a:r>
            <a:endParaRPr lang="en-US" altLang="zh-CN" sz="3200" b="1">
              <a:gradFill flip="none" rotWithShape="1">
                <a:gsLst>
                  <a:gs pos="36000">
                    <a:schemeClr val="accent2">
                      <a:alpha val="100000"/>
                    </a:schemeClr>
                  </a:gs>
                  <a:gs pos="100000">
                    <a:schemeClr val="accent2">
                      <a:lumMod val="60000"/>
                      <a:lumOff val="40000"/>
                      <a:alpha val="100000"/>
                    </a:schemeClr>
                  </a:gs>
                </a:gsLst>
                <a:lin ang="5400000" scaled="1"/>
                <a:tileRect/>
              </a:gradFill>
              <a:latin typeface="+mn-ea"/>
              <a:cs typeface="+mn-ea"/>
            </a:endParaRPr>
          </a:p>
        </p:txBody>
      </p:sp>
      <p:cxnSp>
        <p:nvCxnSpPr>
          <p:cNvPr id="38" name="直接连接符 37"/>
          <p:cNvCxnSpPr>
            <a:stCxn id="34" idx="4"/>
          </p:cNvCxnSpPr>
          <p:nvPr>
            <p:custDataLst>
              <p:tags r:id="rId15"/>
            </p:custDataLst>
          </p:nvPr>
        </p:nvCxnSpPr>
        <p:spPr>
          <a:xfrm>
            <a:off x="3860800" y="3753485"/>
            <a:ext cx="0" cy="538480"/>
          </a:xfrm>
          <a:prstGeom prst="line">
            <a:avLst/>
          </a:prstGeom>
          <a:ln w="15875">
            <a:gradFill>
              <a:gsLst>
                <a:gs pos="0">
                  <a:schemeClr val="accent2">
                    <a:alpha val="100000"/>
                  </a:schemeClr>
                </a:gs>
                <a:gs pos="100000">
                  <a:schemeClr val="accent2">
                    <a:alpha val="0"/>
                  </a:schemeClr>
                </a:gs>
              </a:gsLst>
              <a:lin ang="5400000" scaled="1"/>
            </a:gradFill>
            <a:prstDash val="sysDot"/>
          </a:ln>
        </p:spPr>
        <p:style>
          <a:lnRef idx="1">
            <a:schemeClr val="accent1"/>
          </a:lnRef>
          <a:fillRef idx="0">
            <a:schemeClr val="accent1"/>
          </a:fillRef>
          <a:effectRef idx="0">
            <a:schemeClr val="accent1"/>
          </a:effectRef>
          <a:fontRef idx="minor">
            <a:schemeClr val="tx1"/>
          </a:fontRef>
        </p:style>
      </p:cxnSp>
      <p:sp>
        <p:nvSpPr>
          <p:cNvPr id="88" name="矩形 2"/>
          <p:cNvSpPr/>
          <p:nvPr>
            <p:custDataLst>
              <p:tags r:id="rId16"/>
            </p:custDataLst>
          </p:nvPr>
        </p:nvSpPr>
        <p:spPr>
          <a:xfrm>
            <a:off x="10285730" y="2631440"/>
            <a:ext cx="559435" cy="559435"/>
          </a:xfrm>
          <a:prstGeom prst="ellipse">
            <a:avLst/>
          </a:prstGeom>
          <a:gradFill flip="none" rotWithShape="1">
            <a:gsLst>
              <a:gs pos="75000">
                <a:schemeClr val="accent5">
                  <a:alpha val="100000"/>
                </a:schemeClr>
              </a:gs>
              <a:gs pos="0">
                <a:schemeClr val="accent5">
                  <a:lumMod val="60000"/>
                  <a:lumOff val="40000"/>
                  <a:alpha val="100000"/>
                </a:schemeClr>
              </a:gs>
            </a:gsLst>
            <a:path path="circle">
              <a:fillToRect r="100000" b="100000"/>
            </a:path>
            <a:tileRect l="-100000" t="-100000"/>
          </a:gradFill>
          <a:ln>
            <a:noFill/>
          </a:ln>
          <a:effectLst>
            <a:outerShdw blurRad="101600" sx="102000" sy="102000" algn="ctr" rotWithShape="0">
              <a:schemeClr val="accent5">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Roboto Regular"/>
              <a:ea typeface="思源黑体 CN Regular" panose="020B0500000000000000" charset="-122"/>
              <a:cs typeface="+mn-cs"/>
            </a:endParaRPr>
          </a:p>
        </p:txBody>
      </p:sp>
      <p:sp>
        <p:nvSpPr>
          <p:cNvPr id="89" name="椭圆 88"/>
          <p:cNvSpPr/>
          <p:nvPr>
            <p:custDataLst>
              <p:tags r:id="rId17"/>
            </p:custDataLst>
          </p:nvPr>
        </p:nvSpPr>
        <p:spPr>
          <a:xfrm>
            <a:off x="10236835" y="2581910"/>
            <a:ext cx="657860" cy="657860"/>
          </a:xfrm>
          <a:prstGeom prst="ellipse">
            <a:avLst/>
          </a:prstGeom>
          <a:noFill/>
          <a:ln w="6350">
            <a:gradFill flip="none" rotWithShape="1">
              <a:gsLst>
                <a:gs pos="0">
                  <a:schemeClr val="accent5">
                    <a:alpha val="100000"/>
                  </a:schemeClr>
                </a:gs>
                <a:gs pos="86000">
                  <a:schemeClr val="accent5">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1" name="Oval 11+"/>
          <p:cNvSpPr/>
          <p:nvPr>
            <p:custDataLst>
              <p:tags r:id="rId18"/>
            </p:custDataLst>
          </p:nvPr>
        </p:nvSpPr>
        <p:spPr>
          <a:xfrm>
            <a:off x="10172065" y="2517775"/>
            <a:ext cx="787400" cy="787400"/>
          </a:xfrm>
          <a:prstGeom prst="ellipse">
            <a:avLst/>
          </a:prstGeom>
          <a:noFill/>
          <a:ln w="6350">
            <a:gradFill flip="none" rotWithShape="1">
              <a:gsLst>
                <a:gs pos="0">
                  <a:schemeClr val="accent5">
                    <a:alpha val="100000"/>
                  </a:schemeClr>
                </a:gs>
                <a:gs pos="86000">
                  <a:schemeClr val="accent5">
                    <a:alpha val="0"/>
                  </a:schemeClr>
                </a:gs>
              </a:gsLst>
              <a:lin ang="135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 name="文本框 5"/>
          <p:cNvSpPr txBox="1"/>
          <p:nvPr>
            <p:custDataLst>
              <p:tags r:id="rId19"/>
            </p:custDataLst>
          </p:nvPr>
        </p:nvSpPr>
        <p:spPr>
          <a:xfrm>
            <a:off x="9812655" y="4428490"/>
            <a:ext cx="1506220" cy="737235"/>
          </a:xfrm>
          <a:prstGeom prst="rect">
            <a:avLst/>
          </a:prstGeom>
          <a:noFill/>
        </p:spPr>
        <p:txBody>
          <a:bodyPr wrap="square" lIns="91440" tIns="45720" rIns="91440" bIns="45720" rtlCol="0" anchor="t" anchorCtr="0">
            <a:spAutoFit/>
          </a:bodyPr>
          <a:lstStyle/>
          <a:p>
            <a:pPr lvl="0" algn="l">
              <a:buClrTx/>
              <a:buSzTx/>
              <a:buFontTx/>
            </a:pPr>
            <a:r>
              <a:rPr lang="en-US" altLang="zh-CN" sz="1800" b="1">
                <a:sym typeface="+mn-ea"/>
              </a:rPr>
              <a:t>Gives helpful resources and tips. </a:t>
            </a:r>
            <a:endParaRPr lang="en-US" altLang="zh-CN" sz="1800" b="1">
              <a:sym typeface="+mn-ea"/>
            </a:endParaRPr>
          </a:p>
        </p:txBody>
      </p:sp>
      <p:sp>
        <p:nvSpPr>
          <p:cNvPr id="9" name="矩形 8"/>
          <p:cNvSpPr/>
          <p:nvPr>
            <p:custDataLst>
              <p:tags r:id="rId20"/>
            </p:custDataLst>
          </p:nvPr>
        </p:nvSpPr>
        <p:spPr>
          <a:xfrm>
            <a:off x="9812655" y="3930650"/>
            <a:ext cx="1506220" cy="368300"/>
          </a:xfrm>
          <a:prstGeom prst="rect">
            <a:avLst/>
          </a:prstGeom>
          <a:noFill/>
        </p:spPr>
        <p:txBody>
          <a:bodyPr wrap="square" lIns="0" tIns="0" rIns="0" bIns="0" rtlCol="0" anchor="b">
            <a:noAutofit/>
          </a:bodyPr>
          <a:lstStyle/>
          <a:p>
            <a:pPr algn="ctr">
              <a:spcBef>
                <a:spcPct val="0"/>
              </a:spcBef>
              <a:spcAft>
                <a:spcPct val="0"/>
              </a:spcAft>
            </a:pPr>
            <a:r>
              <a:rPr lang="en-US" altLang="zh-CN" sz="2000" b="1">
                <a:gradFill flip="none" rotWithShape="1">
                  <a:gsLst>
                    <a:gs pos="36000">
                      <a:schemeClr val="accent5">
                        <a:alpha val="100000"/>
                      </a:schemeClr>
                    </a:gs>
                    <a:gs pos="100000">
                      <a:schemeClr val="accent5">
                        <a:lumMod val="60000"/>
                        <a:lumOff val="40000"/>
                        <a:alpha val="100000"/>
                      </a:schemeClr>
                    </a:gs>
                  </a:gsLst>
                  <a:lin ang="5400000" scaled="1"/>
                  <a:tileRect/>
                </a:gradFill>
                <a:latin typeface="+mn-ea"/>
                <a:cs typeface="+mn-ea"/>
              </a:rPr>
              <a:t>Good Information</a:t>
            </a:r>
            <a:endParaRPr lang="en-US" altLang="zh-CN" sz="2000" b="1">
              <a:gradFill flip="none" rotWithShape="1">
                <a:gsLst>
                  <a:gs pos="36000">
                    <a:schemeClr val="accent5">
                      <a:alpha val="100000"/>
                    </a:schemeClr>
                  </a:gs>
                  <a:gs pos="100000">
                    <a:schemeClr val="accent5">
                      <a:lumMod val="60000"/>
                      <a:lumOff val="40000"/>
                      <a:alpha val="100000"/>
                    </a:schemeClr>
                  </a:gs>
                </a:gsLst>
                <a:lin ang="5400000" scaled="1"/>
                <a:tileRect/>
              </a:gradFill>
              <a:latin typeface="+mn-ea"/>
              <a:cs typeface="+mn-ea"/>
            </a:endParaRPr>
          </a:p>
        </p:txBody>
      </p:sp>
      <p:cxnSp>
        <p:nvCxnSpPr>
          <p:cNvPr id="85" name="直接连接符 84"/>
          <p:cNvCxnSpPr>
            <a:stCxn id="91" idx="4"/>
          </p:cNvCxnSpPr>
          <p:nvPr>
            <p:custDataLst>
              <p:tags r:id="rId21"/>
            </p:custDataLst>
          </p:nvPr>
        </p:nvCxnSpPr>
        <p:spPr>
          <a:xfrm>
            <a:off x="10565765" y="3305175"/>
            <a:ext cx="0" cy="538480"/>
          </a:xfrm>
          <a:prstGeom prst="line">
            <a:avLst/>
          </a:prstGeom>
          <a:ln w="15875">
            <a:gradFill>
              <a:gsLst>
                <a:gs pos="0">
                  <a:schemeClr val="accent5">
                    <a:alpha val="100000"/>
                  </a:schemeClr>
                </a:gs>
                <a:gs pos="100000">
                  <a:schemeClr val="accent5">
                    <a:alpha val="0"/>
                  </a:schemeClr>
                </a:gs>
              </a:gsLst>
              <a:lin ang="5400000" scaled="1"/>
            </a:gradFill>
            <a:prstDash val="sysDot"/>
          </a:ln>
        </p:spPr>
        <p:style>
          <a:lnRef idx="1">
            <a:schemeClr val="accent1"/>
          </a:lnRef>
          <a:fillRef idx="0">
            <a:schemeClr val="accent1"/>
          </a:fillRef>
          <a:effectRef idx="0">
            <a:schemeClr val="accent1"/>
          </a:effectRef>
          <a:fontRef idx="minor">
            <a:schemeClr val="tx1"/>
          </a:fontRef>
        </p:style>
      </p:cxnSp>
      <p:sp>
        <p:nvSpPr>
          <p:cNvPr id="61" name="矩形 2"/>
          <p:cNvSpPr/>
          <p:nvPr>
            <p:custDataLst>
              <p:tags r:id="rId22"/>
            </p:custDataLst>
          </p:nvPr>
        </p:nvSpPr>
        <p:spPr>
          <a:xfrm>
            <a:off x="5815965" y="3333115"/>
            <a:ext cx="559435" cy="559435"/>
          </a:xfrm>
          <a:prstGeom prst="ellipse">
            <a:avLst/>
          </a:prstGeom>
          <a:gradFill flip="none" rotWithShape="1">
            <a:gsLst>
              <a:gs pos="75000">
                <a:schemeClr val="accent3">
                  <a:alpha val="100000"/>
                </a:schemeClr>
              </a:gs>
              <a:gs pos="0">
                <a:schemeClr val="accent3">
                  <a:lumMod val="60000"/>
                  <a:lumOff val="40000"/>
                  <a:alpha val="100000"/>
                </a:schemeClr>
              </a:gs>
            </a:gsLst>
            <a:path path="circle">
              <a:fillToRect r="100000" b="100000"/>
            </a:path>
            <a:tileRect l="-100000" t="-100000"/>
          </a:gradFill>
          <a:ln>
            <a:noFill/>
          </a:ln>
          <a:effectLst>
            <a:outerShdw blurRad="101600" sx="102000" sy="102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Roboto Regular"/>
              <a:ea typeface="思源黑体 CN Regular" panose="020B0500000000000000" charset="-122"/>
              <a:cs typeface="+mn-cs"/>
            </a:endParaRPr>
          </a:p>
        </p:txBody>
      </p:sp>
      <p:sp>
        <p:nvSpPr>
          <p:cNvPr id="62" name="椭圆 61"/>
          <p:cNvSpPr/>
          <p:nvPr>
            <p:custDataLst>
              <p:tags r:id="rId23"/>
            </p:custDataLst>
          </p:nvPr>
        </p:nvSpPr>
        <p:spPr>
          <a:xfrm>
            <a:off x="5767070" y="3283585"/>
            <a:ext cx="657860" cy="657860"/>
          </a:xfrm>
          <a:prstGeom prst="ellipse">
            <a:avLst/>
          </a:prstGeom>
          <a:noFill/>
          <a:ln w="6350">
            <a:gradFill flip="none" rotWithShape="1">
              <a:gsLst>
                <a:gs pos="0">
                  <a:schemeClr val="accent3">
                    <a:alpha val="100000"/>
                  </a:schemeClr>
                </a:gs>
                <a:gs pos="86000">
                  <a:schemeClr val="accent3">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Oval 11+"/>
          <p:cNvSpPr/>
          <p:nvPr>
            <p:custDataLst>
              <p:tags r:id="rId24"/>
            </p:custDataLst>
          </p:nvPr>
        </p:nvSpPr>
        <p:spPr>
          <a:xfrm>
            <a:off x="5702300" y="3218815"/>
            <a:ext cx="787400" cy="787400"/>
          </a:xfrm>
          <a:prstGeom prst="ellipse">
            <a:avLst/>
          </a:prstGeom>
          <a:noFill/>
          <a:ln w="6350">
            <a:gradFill flip="none" rotWithShape="1">
              <a:gsLst>
                <a:gs pos="0">
                  <a:schemeClr val="accent3">
                    <a:alpha val="100000"/>
                  </a:schemeClr>
                </a:gs>
                <a:gs pos="86000">
                  <a:schemeClr val="accent3">
                    <a:alpha val="0"/>
                  </a:schemeClr>
                </a:gs>
              </a:gsLst>
              <a:lin ang="135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文本框 9"/>
          <p:cNvSpPr txBox="1"/>
          <p:nvPr>
            <p:custDataLst>
              <p:tags r:id="rId25"/>
            </p:custDataLst>
          </p:nvPr>
        </p:nvSpPr>
        <p:spPr>
          <a:xfrm>
            <a:off x="5342890" y="5130165"/>
            <a:ext cx="1506220" cy="1060450"/>
          </a:xfrm>
          <a:prstGeom prst="rect">
            <a:avLst/>
          </a:prstGeom>
          <a:noFill/>
        </p:spPr>
        <p:txBody>
          <a:bodyPr wrap="square" lIns="91440" tIns="45720" rIns="91440" bIns="45720" rtlCol="0" anchor="t" anchorCtr="0">
            <a:spAutoFit/>
          </a:bodyPr>
          <a:lstStyle/>
          <a:p>
            <a:pPr lvl="0" algn="l">
              <a:buClrTx/>
              <a:buSzTx/>
              <a:buFontTx/>
            </a:pPr>
            <a:r>
              <a:rPr lang="en-US" altLang="zh-CN" sz="1800" b="1">
                <a:sym typeface="+mn-ea"/>
              </a:rPr>
              <a:t>Get support immediately, no wait.</a:t>
            </a:r>
            <a:endParaRPr lang="en-US" altLang="zh-CN" sz="1800" b="1">
              <a:sym typeface="+mn-ea"/>
            </a:endParaRPr>
          </a:p>
        </p:txBody>
      </p:sp>
      <p:sp>
        <p:nvSpPr>
          <p:cNvPr id="15" name="矩形 14"/>
          <p:cNvSpPr/>
          <p:nvPr>
            <p:custDataLst>
              <p:tags r:id="rId26"/>
            </p:custDataLst>
          </p:nvPr>
        </p:nvSpPr>
        <p:spPr>
          <a:xfrm>
            <a:off x="5342890" y="4632325"/>
            <a:ext cx="1506220" cy="368300"/>
          </a:xfrm>
          <a:prstGeom prst="rect">
            <a:avLst/>
          </a:prstGeom>
          <a:noFill/>
        </p:spPr>
        <p:txBody>
          <a:bodyPr wrap="square" lIns="0" tIns="0" rIns="0" bIns="0" rtlCol="0" anchor="b">
            <a:noAutofit/>
          </a:bodyPr>
          <a:lstStyle/>
          <a:p>
            <a:pPr algn="ctr">
              <a:spcBef>
                <a:spcPct val="0"/>
              </a:spcBef>
              <a:spcAft>
                <a:spcPct val="0"/>
              </a:spcAft>
            </a:pPr>
            <a:r>
              <a:rPr lang="en-US" altLang="zh-CN" sz="2000" b="1">
                <a:gradFill flip="none" rotWithShape="1">
                  <a:gsLst>
                    <a:gs pos="36000">
                      <a:schemeClr val="accent3">
                        <a:alpha val="100000"/>
                      </a:schemeClr>
                    </a:gs>
                    <a:gs pos="100000">
                      <a:schemeClr val="accent3">
                        <a:lumMod val="60000"/>
                        <a:lumOff val="40000"/>
                        <a:alpha val="100000"/>
                      </a:schemeClr>
                    </a:gs>
                  </a:gsLst>
                  <a:lin ang="5400000" scaled="1"/>
                  <a:tileRect/>
                </a:gradFill>
                <a:latin typeface="+mn-ea"/>
                <a:cs typeface="+mn-ea"/>
              </a:rPr>
              <a:t>Fast Help</a:t>
            </a:r>
            <a:endParaRPr lang="en-US" altLang="zh-CN" sz="2000" b="1">
              <a:gradFill flip="none" rotWithShape="1">
                <a:gsLst>
                  <a:gs pos="36000">
                    <a:schemeClr val="accent3">
                      <a:alpha val="100000"/>
                    </a:schemeClr>
                  </a:gs>
                  <a:gs pos="100000">
                    <a:schemeClr val="accent3">
                      <a:lumMod val="60000"/>
                      <a:lumOff val="40000"/>
                      <a:alpha val="100000"/>
                    </a:schemeClr>
                  </a:gs>
                </a:gsLst>
                <a:lin ang="5400000" scaled="1"/>
                <a:tileRect/>
              </a:gradFill>
              <a:latin typeface="+mn-ea"/>
              <a:cs typeface="+mn-ea"/>
            </a:endParaRPr>
          </a:p>
        </p:txBody>
      </p:sp>
      <p:cxnSp>
        <p:nvCxnSpPr>
          <p:cNvPr id="68" name="直接连接符 67"/>
          <p:cNvCxnSpPr>
            <a:stCxn id="64" idx="4"/>
          </p:cNvCxnSpPr>
          <p:nvPr>
            <p:custDataLst>
              <p:tags r:id="rId27"/>
            </p:custDataLst>
          </p:nvPr>
        </p:nvCxnSpPr>
        <p:spPr>
          <a:xfrm>
            <a:off x="6096000" y="4006215"/>
            <a:ext cx="0" cy="538480"/>
          </a:xfrm>
          <a:prstGeom prst="line">
            <a:avLst/>
          </a:prstGeom>
          <a:ln w="15875">
            <a:gradFill>
              <a:gsLst>
                <a:gs pos="0">
                  <a:schemeClr val="accent3">
                    <a:alpha val="100000"/>
                  </a:schemeClr>
                </a:gs>
                <a:gs pos="100000">
                  <a:schemeClr val="accent3">
                    <a:alpha val="0"/>
                  </a:schemeClr>
                </a:gs>
              </a:gsLst>
              <a:lin ang="5400000" scaled="1"/>
            </a:gradFill>
            <a:prstDash val="sysDot"/>
          </a:ln>
        </p:spPr>
        <p:style>
          <a:lnRef idx="1">
            <a:schemeClr val="accent1"/>
          </a:lnRef>
          <a:fillRef idx="0">
            <a:schemeClr val="accent1"/>
          </a:fillRef>
          <a:effectRef idx="0">
            <a:schemeClr val="accent1"/>
          </a:effectRef>
          <a:fontRef idx="minor">
            <a:schemeClr val="tx1"/>
          </a:fontRef>
        </p:style>
      </p:cxnSp>
      <p:sp>
        <p:nvSpPr>
          <p:cNvPr id="70" name="矩形 2"/>
          <p:cNvSpPr/>
          <p:nvPr>
            <p:custDataLst>
              <p:tags r:id="rId28"/>
            </p:custDataLst>
          </p:nvPr>
        </p:nvSpPr>
        <p:spPr>
          <a:xfrm>
            <a:off x="8051165" y="3079750"/>
            <a:ext cx="559435" cy="559435"/>
          </a:xfrm>
          <a:prstGeom prst="ellipse">
            <a:avLst/>
          </a:prstGeom>
          <a:gradFill flip="none" rotWithShape="1">
            <a:gsLst>
              <a:gs pos="75000">
                <a:schemeClr val="accent4">
                  <a:alpha val="100000"/>
                </a:schemeClr>
              </a:gs>
              <a:gs pos="0">
                <a:schemeClr val="accent4">
                  <a:lumMod val="60000"/>
                  <a:lumOff val="40000"/>
                  <a:alpha val="100000"/>
                </a:schemeClr>
              </a:gs>
            </a:gsLst>
            <a:path path="circle">
              <a:fillToRect r="100000" b="100000"/>
            </a:path>
            <a:tileRect l="-100000" t="-100000"/>
          </a:gradFill>
          <a:ln>
            <a:noFill/>
          </a:ln>
          <a:effectLst>
            <a:outerShdw blurRad="101600" sx="102000" sy="102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Roboto Regular"/>
              <a:ea typeface="思源黑体 CN Regular" panose="020B0500000000000000" charset="-122"/>
              <a:cs typeface="+mn-cs"/>
            </a:endParaRPr>
          </a:p>
        </p:txBody>
      </p:sp>
      <p:sp>
        <p:nvSpPr>
          <p:cNvPr id="71" name="椭圆 70"/>
          <p:cNvSpPr/>
          <p:nvPr>
            <p:custDataLst>
              <p:tags r:id="rId29"/>
            </p:custDataLst>
          </p:nvPr>
        </p:nvSpPr>
        <p:spPr>
          <a:xfrm>
            <a:off x="8001635" y="3030855"/>
            <a:ext cx="657860" cy="657860"/>
          </a:xfrm>
          <a:prstGeom prst="ellipse">
            <a:avLst/>
          </a:prstGeom>
          <a:noFill/>
          <a:ln w="6350">
            <a:gradFill flip="none" rotWithShape="1">
              <a:gsLst>
                <a:gs pos="0">
                  <a:schemeClr val="accent4">
                    <a:alpha val="100000"/>
                  </a:schemeClr>
                </a:gs>
                <a:gs pos="86000">
                  <a:schemeClr val="accent4">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2" name="Oval 11+"/>
          <p:cNvSpPr/>
          <p:nvPr>
            <p:custDataLst>
              <p:tags r:id="rId30"/>
            </p:custDataLst>
          </p:nvPr>
        </p:nvSpPr>
        <p:spPr>
          <a:xfrm>
            <a:off x="7936865" y="2966085"/>
            <a:ext cx="787400" cy="787400"/>
          </a:xfrm>
          <a:prstGeom prst="ellipse">
            <a:avLst/>
          </a:prstGeom>
          <a:noFill/>
          <a:ln w="6350">
            <a:gradFill flip="none" rotWithShape="1">
              <a:gsLst>
                <a:gs pos="0">
                  <a:schemeClr val="accent4">
                    <a:alpha val="100000"/>
                  </a:schemeClr>
                </a:gs>
                <a:gs pos="86000">
                  <a:schemeClr val="accent4">
                    <a:alpha val="0"/>
                  </a:schemeClr>
                </a:gs>
              </a:gsLst>
              <a:lin ang="135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文本框 15"/>
          <p:cNvSpPr txBox="1"/>
          <p:nvPr>
            <p:custDataLst>
              <p:tags r:id="rId31"/>
            </p:custDataLst>
          </p:nvPr>
        </p:nvSpPr>
        <p:spPr>
          <a:xfrm>
            <a:off x="7578090" y="4877435"/>
            <a:ext cx="1506220" cy="1060450"/>
          </a:xfrm>
          <a:prstGeom prst="rect">
            <a:avLst/>
          </a:prstGeom>
          <a:noFill/>
        </p:spPr>
        <p:txBody>
          <a:bodyPr wrap="square" lIns="91440" tIns="45720" rIns="91440" bIns="45720" rtlCol="0" anchor="t" anchorCtr="0">
            <a:spAutoFit/>
          </a:bodyPr>
          <a:lstStyle/>
          <a:p>
            <a:pPr lvl="0" algn="l">
              <a:buClrTx/>
              <a:buSzTx/>
              <a:buFontTx/>
            </a:pPr>
            <a:r>
              <a:rPr lang="en-US" altLang="zh-CN" sz="1800" b="1">
                <a:sym typeface="+mn-ea"/>
              </a:rPr>
              <a:t>Can support lots of students at once.</a:t>
            </a:r>
            <a:endParaRPr lang="en-US" altLang="zh-CN" sz="1800" b="1">
              <a:sym typeface="+mn-ea"/>
            </a:endParaRPr>
          </a:p>
        </p:txBody>
      </p:sp>
      <p:sp>
        <p:nvSpPr>
          <p:cNvPr id="18" name="矩形 17"/>
          <p:cNvSpPr/>
          <p:nvPr>
            <p:custDataLst>
              <p:tags r:id="rId32"/>
            </p:custDataLst>
          </p:nvPr>
        </p:nvSpPr>
        <p:spPr>
          <a:xfrm>
            <a:off x="7578090" y="4379595"/>
            <a:ext cx="1506220" cy="368300"/>
          </a:xfrm>
          <a:prstGeom prst="rect">
            <a:avLst/>
          </a:prstGeom>
          <a:noFill/>
        </p:spPr>
        <p:txBody>
          <a:bodyPr wrap="square" lIns="0" tIns="0" rIns="0" bIns="0" rtlCol="0" anchor="b">
            <a:noAutofit/>
          </a:bodyPr>
          <a:lstStyle/>
          <a:p>
            <a:pPr algn="ctr">
              <a:spcBef>
                <a:spcPct val="0"/>
              </a:spcBef>
              <a:spcAft>
                <a:spcPct val="0"/>
              </a:spcAft>
            </a:pPr>
            <a:r>
              <a:rPr lang="en-US" altLang="zh-CN" sz="2000" b="1">
                <a:gradFill flip="none" rotWithShape="1">
                  <a:gsLst>
                    <a:gs pos="36000">
                      <a:schemeClr val="accent4">
                        <a:alpha val="100000"/>
                      </a:schemeClr>
                    </a:gs>
                    <a:gs pos="100000">
                      <a:schemeClr val="accent4">
                        <a:lumMod val="60000"/>
                        <a:lumOff val="40000"/>
                        <a:alpha val="100000"/>
                      </a:schemeClr>
                    </a:gs>
                  </a:gsLst>
                  <a:lin ang="5400000" scaled="1"/>
                  <a:tileRect/>
                </a:gradFill>
                <a:latin typeface="+mn-ea"/>
                <a:cs typeface="+mn-ea"/>
              </a:rPr>
              <a:t>Handles Many Students</a:t>
            </a:r>
            <a:endParaRPr lang="en-US" altLang="zh-CN" sz="2000" b="1">
              <a:gradFill flip="none" rotWithShape="1">
                <a:gsLst>
                  <a:gs pos="36000">
                    <a:schemeClr val="accent4">
                      <a:alpha val="100000"/>
                    </a:schemeClr>
                  </a:gs>
                  <a:gs pos="100000">
                    <a:schemeClr val="accent4">
                      <a:lumMod val="60000"/>
                      <a:lumOff val="40000"/>
                      <a:alpha val="100000"/>
                    </a:schemeClr>
                  </a:gs>
                </a:gsLst>
                <a:lin ang="5400000" scaled="1"/>
                <a:tileRect/>
              </a:gradFill>
              <a:latin typeface="+mn-ea"/>
              <a:cs typeface="+mn-ea"/>
            </a:endParaRPr>
          </a:p>
        </p:txBody>
      </p:sp>
      <p:cxnSp>
        <p:nvCxnSpPr>
          <p:cNvPr id="76" name="直接连接符 75"/>
          <p:cNvCxnSpPr>
            <a:stCxn id="72" idx="4"/>
          </p:cNvCxnSpPr>
          <p:nvPr>
            <p:custDataLst>
              <p:tags r:id="rId33"/>
            </p:custDataLst>
          </p:nvPr>
        </p:nvCxnSpPr>
        <p:spPr>
          <a:xfrm>
            <a:off x="8331200" y="3753485"/>
            <a:ext cx="0" cy="538480"/>
          </a:xfrm>
          <a:prstGeom prst="line">
            <a:avLst/>
          </a:prstGeom>
          <a:ln w="15875">
            <a:gradFill>
              <a:gsLst>
                <a:gs pos="0">
                  <a:schemeClr val="accent4">
                    <a:alpha val="100000"/>
                  </a:schemeClr>
                </a:gs>
                <a:gs pos="100000">
                  <a:schemeClr val="accent4">
                    <a:alpha val="0"/>
                  </a:schemeClr>
                </a:gs>
              </a:gsLst>
              <a:lin ang="5400000" scaled="1"/>
            </a:gradFill>
            <a:prstDash val="sysDot"/>
          </a:ln>
        </p:spPr>
        <p:style>
          <a:lnRef idx="1">
            <a:schemeClr val="accent1"/>
          </a:lnRef>
          <a:fillRef idx="0">
            <a:schemeClr val="accent1"/>
          </a:fillRef>
          <a:effectRef idx="0">
            <a:schemeClr val="accent1"/>
          </a:effectRef>
          <a:fontRef idx="minor">
            <a:schemeClr val="tx1"/>
          </a:fontRef>
        </p:style>
      </p:cxnSp>
      <p:sp>
        <p:nvSpPr>
          <p:cNvPr id="115" name="任意多边形: 形状 114"/>
          <p:cNvSpPr/>
          <p:nvPr>
            <p:custDataLst>
              <p:tags r:id="rId34"/>
            </p:custDataLst>
          </p:nvPr>
        </p:nvSpPr>
        <p:spPr>
          <a:xfrm>
            <a:off x="608400" y="1763587"/>
            <a:ext cx="10969200" cy="1163208"/>
          </a:xfrm>
          <a:custGeom>
            <a:avLst/>
            <a:gdLst>
              <a:gd name="connsiteX0" fmla="*/ 0 w 10969200"/>
              <a:gd name="connsiteY0" fmla="*/ 0 h 1163208"/>
              <a:gd name="connsiteX1" fmla="*/ 101222 w 10969200"/>
              <a:gd name="connsiteY1" fmla="*/ 47044 h 1163208"/>
              <a:gd name="connsiteX2" fmla="*/ 5497991 w 10969200"/>
              <a:gd name="connsiteY2" fmla="*/ 991286 h 1163208"/>
              <a:gd name="connsiteX3" fmla="*/ 10894757 w 10969200"/>
              <a:gd name="connsiteY3" fmla="*/ 47044 h 1163208"/>
              <a:gd name="connsiteX4" fmla="*/ 10969200 w 10969200"/>
              <a:gd name="connsiteY4" fmla="*/ 12446 h 1163208"/>
              <a:gd name="connsiteX5" fmla="*/ 10969200 w 10969200"/>
              <a:gd name="connsiteY5" fmla="*/ 140199 h 1163208"/>
              <a:gd name="connsiteX6" fmla="*/ 10802207 w 10969200"/>
              <a:gd name="connsiteY6" fmla="*/ 218966 h 1163208"/>
              <a:gd name="connsiteX7" fmla="*/ 5484603 w 10969200"/>
              <a:gd name="connsiteY7" fmla="*/ 1163208 h 1163208"/>
              <a:gd name="connsiteX8" fmla="*/ 166996 w 10969200"/>
              <a:gd name="connsiteY8" fmla="*/ 218966 h 1163208"/>
              <a:gd name="connsiteX9" fmla="*/ 0 w 10969200"/>
              <a:gd name="connsiteY9" fmla="*/ 140197 h 1163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69200" h="1163208">
                <a:moveTo>
                  <a:pt x="0" y="0"/>
                </a:moveTo>
                <a:lnTo>
                  <a:pt x="101222" y="47044"/>
                </a:lnTo>
                <a:cubicBezTo>
                  <a:pt x="1482377" y="630445"/>
                  <a:pt x="3390422" y="991286"/>
                  <a:pt x="5497991" y="991286"/>
                </a:cubicBezTo>
                <a:cubicBezTo>
                  <a:pt x="7605559" y="991286"/>
                  <a:pt x="9513604" y="630445"/>
                  <a:pt x="10894757" y="47044"/>
                </a:cubicBezTo>
                <a:lnTo>
                  <a:pt x="10969200" y="12446"/>
                </a:lnTo>
                <a:lnTo>
                  <a:pt x="10969200" y="140199"/>
                </a:lnTo>
                <a:lnTo>
                  <a:pt x="10802207" y="218966"/>
                </a:lnTo>
                <a:cubicBezTo>
                  <a:pt x="9441313" y="802367"/>
                  <a:pt x="7561256" y="1163208"/>
                  <a:pt x="5484603" y="1163208"/>
                </a:cubicBezTo>
                <a:cubicBezTo>
                  <a:pt x="3407948" y="1163208"/>
                  <a:pt x="1527891" y="802367"/>
                  <a:pt x="166996" y="218966"/>
                </a:cubicBezTo>
                <a:lnTo>
                  <a:pt x="0" y="140197"/>
                </a:lnTo>
                <a:close/>
              </a:path>
            </a:pathLst>
          </a:custGeom>
          <a:gradFill flip="none" rotWithShape="1">
            <a:gsLst>
              <a:gs pos="90000">
                <a:schemeClr val="accent1">
                  <a:alpha val="0"/>
                </a:schemeClr>
              </a:gs>
              <a:gs pos="50000">
                <a:schemeClr val="accent1">
                  <a:alpha val="18000"/>
                </a:schemeClr>
              </a:gs>
              <a:gs pos="10000">
                <a:schemeClr val="accent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pic>
        <p:nvPicPr>
          <p:cNvPr id="19" name="图形 18" descr="343538343130363b343538383237363bb6feceacc2eb"/>
          <p:cNvPicPr>
            <a:picLocks noChangeAspect="1"/>
          </p:cNvPicPr>
          <p:nvPr>
            <p:custDataLst>
              <p:tags r:id="rId35"/>
            </p:custDataLst>
          </p:nvPr>
        </p:nvPicPr>
        <p:blipFill>
          <a:blip r:embed="rId36"/>
          <a:stretch>
            <a:fillRect/>
          </a:stretch>
        </p:blipFill>
        <p:spPr>
          <a:xfrm>
            <a:off x="1481917" y="2767157"/>
            <a:ext cx="288000" cy="288000"/>
          </a:xfrm>
          <a:prstGeom prst="rect">
            <a:avLst/>
          </a:prstGeom>
          <a:effectLst>
            <a:outerShdw blurRad="88900" dist="25400" dir="2700000" algn="tl" rotWithShape="0">
              <a:schemeClr val="accent1">
                <a:alpha val="30000"/>
              </a:schemeClr>
            </a:outerShdw>
          </a:effectLst>
        </p:spPr>
      </p:pic>
      <p:pic>
        <p:nvPicPr>
          <p:cNvPr id="20" name="图形 19" descr="343538343130363b343538383334313bb1fdd7b4cdbc"/>
          <p:cNvPicPr>
            <a:picLocks noChangeAspect="1"/>
          </p:cNvPicPr>
          <p:nvPr>
            <p:custDataLst>
              <p:tags r:id="rId37"/>
            </p:custDataLst>
          </p:nvPr>
        </p:nvPicPr>
        <p:blipFill>
          <a:blip r:embed="rId38"/>
          <a:stretch>
            <a:fillRect/>
          </a:stretch>
        </p:blipFill>
        <p:spPr>
          <a:xfrm>
            <a:off x="3717117" y="3215467"/>
            <a:ext cx="288000" cy="288000"/>
          </a:xfrm>
          <a:prstGeom prst="rect">
            <a:avLst/>
          </a:prstGeom>
          <a:effectLst>
            <a:outerShdw blurRad="88900" dist="25400" dir="2700000" algn="tl" rotWithShape="0">
              <a:schemeClr val="accent2">
                <a:alpha val="30000"/>
              </a:schemeClr>
            </a:outerShdw>
          </a:effectLst>
        </p:spPr>
      </p:pic>
      <p:pic>
        <p:nvPicPr>
          <p:cNvPr id="21" name="图形 20" descr="343538343130363b343538383330313bcad7d2b3"/>
          <p:cNvPicPr>
            <a:picLocks noChangeAspect="1"/>
          </p:cNvPicPr>
          <p:nvPr>
            <p:custDataLst>
              <p:tags r:id="rId39"/>
            </p:custDataLst>
          </p:nvPr>
        </p:nvPicPr>
        <p:blipFill>
          <a:blip r:embed="rId40"/>
          <a:stretch>
            <a:fillRect/>
          </a:stretch>
        </p:blipFill>
        <p:spPr>
          <a:xfrm>
            <a:off x="5951682" y="3468832"/>
            <a:ext cx="288000" cy="288000"/>
          </a:xfrm>
          <a:prstGeom prst="rect">
            <a:avLst/>
          </a:prstGeom>
          <a:effectLst>
            <a:outerShdw blurRad="88900" dist="25400" dir="2700000" algn="tl" rotWithShape="0">
              <a:schemeClr val="accent3">
                <a:alpha val="30000"/>
              </a:schemeClr>
            </a:outerShdw>
          </a:effectLst>
        </p:spPr>
      </p:pic>
      <p:pic>
        <p:nvPicPr>
          <p:cNvPr id="23" name="图形 22" descr="343538343130363b343538383334333bcad3c6b5"/>
          <p:cNvPicPr>
            <a:picLocks noChangeAspect="1"/>
          </p:cNvPicPr>
          <p:nvPr>
            <p:custDataLst>
              <p:tags r:id="rId41"/>
            </p:custDataLst>
          </p:nvPr>
        </p:nvPicPr>
        <p:blipFill>
          <a:blip r:embed="rId42"/>
          <a:stretch>
            <a:fillRect/>
          </a:stretch>
        </p:blipFill>
        <p:spPr>
          <a:xfrm>
            <a:off x="10421447" y="2767157"/>
            <a:ext cx="288000" cy="288000"/>
          </a:xfrm>
          <a:prstGeom prst="rect">
            <a:avLst/>
          </a:prstGeom>
          <a:effectLst>
            <a:outerShdw blurRad="88900" dist="25400" dir="2700000" algn="tl" rotWithShape="0">
              <a:schemeClr val="accent5">
                <a:alpha val="30000"/>
              </a:schemeClr>
            </a:outerShdw>
          </a:effectLst>
        </p:spPr>
      </p:pic>
      <p:pic>
        <p:nvPicPr>
          <p:cNvPr id="24" name="图形 23" descr="343538343130363b343538383331323bcdb6d3b0d2c7"/>
          <p:cNvPicPr>
            <a:picLocks noChangeAspect="1"/>
          </p:cNvPicPr>
          <p:nvPr>
            <p:custDataLst>
              <p:tags r:id="rId43"/>
            </p:custDataLst>
          </p:nvPr>
        </p:nvPicPr>
        <p:blipFill>
          <a:blip r:embed="rId44"/>
          <a:stretch>
            <a:fillRect/>
          </a:stretch>
        </p:blipFill>
        <p:spPr>
          <a:xfrm>
            <a:off x="8186882" y="3215467"/>
            <a:ext cx="288000" cy="288000"/>
          </a:xfrm>
          <a:prstGeom prst="rect">
            <a:avLst/>
          </a:prstGeom>
          <a:effectLst>
            <a:outerShdw blurRad="88900" dist="25400" dir="2700000" algn="tl" rotWithShape="0">
              <a:schemeClr val="accent4">
                <a:alpha val="30000"/>
              </a:schemeClr>
            </a:outerShdw>
          </a:effectLst>
        </p:spPr>
      </p:pic>
      <p:sp>
        <p:nvSpPr>
          <p:cNvPr id="13" name="序号"/>
          <p:cNvSpPr txBox="1"/>
          <p:nvPr>
            <p:custDataLst>
              <p:tags r:id="rId45"/>
            </p:custDataLst>
          </p:nvPr>
        </p:nvSpPr>
        <p:spPr>
          <a:xfrm>
            <a:off x="2423983" y="394039"/>
            <a:ext cx="1421220" cy="1226898"/>
          </a:xfrm>
          <a:prstGeom prst="rect">
            <a:avLst/>
          </a:prstGeom>
          <a:noFill/>
        </p:spPr>
        <p:txBody>
          <a:bodyPr wrap="none" lIns="0" tIns="0" rIns="0" bIns="0" rtlCol="0" anchor="b" anchorCtr="0">
            <a:normAutofit/>
          </a:bodyPr>
          <a:p>
            <a:pPr algn="ctr">
              <a:lnSpc>
                <a:spcPct val="100000"/>
              </a:lnSpc>
            </a:pPr>
            <a:r>
              <a:rPr lang="en-US" sz="6000" b="1" dirty="0">
                <a:solidFill>
                  <a:schemeClr val="accent2">
                    <a:alpha val="80000"/>
                  </a:schemeClr>
                </a:solidFill>
                <a:latin typeface="+mn-ea"/>
              </a:rPr>
              <a:t>02</a:t>
            </a:r>
            <a:endParaRPr lang="en-US" sz="6000" b="1" dirty="0">
              <a:solidFill>
                <a:schemeClr val="accent2">
                  <a:alpha val="80000"/>
                </a:schemeClr>
              </a:solidFill>
              <a:latin typeface="+mn-ea"/>
            </a:endParaRPr>
          </a:p>
        </p:txBody>
      </p:sp>
      <p:sp>
        <p:nvSpPr>
          <p:cNvPr id="22" name="文本框 21"/>
          <p:cNvSpPr txBox="1"/>
          <p:nvPr/>
        </p:nvSpPr>
        <p:spPr>
          <a:xfrm>
            <a:off x="558800" y="5072380"/>
            <a:ext cx="2225040" cy="645160"/>
          </a:xfrm>
          <a:prstGeom prst="rect">
            <a:avLst/>
          </a:prstGeom>
          <a:noFill/>
        </p:spPr>
        <p:txBody>
          <a:bodyPr wrap="square" rtlCol="0">
            <a:spAutoFit/>
          </a:bodyPr>
          <a:p>
            <a:r>
              <a:rPr lang="en-US" altLang="zh-CN" b="1"/>
              <a:t>Help anytime, day or night. </a:t>
            </a:r>
            <a:endParaRPr lang="en-US" altLang="zh-CN" b="1"/>
          </a:p>
        </p:txBody>
      </p:sp>
      <p:pic>
        <p:nvPicPr>
          <p:cNvPr id="5124" name="图片 6" descr="logo横版 png"/>
          <p:cNvPicPr>
            <a:picLocks noChangeAspect="1"/>
          </p:cNvPicPr>
          <p:nvPr/>
        </p:nvPicPr>
        <p:blipFill>
          <a:blip r:embed="rId46"/>
          <a:stretch>
            <a:fillRect/>
          </a:stretch>
        </p:blipFill>
        <p:spPr>
          <a:xfrm>
            <a:off x="11477625" y="82550"/>
            <a:ext cx="608013" cy="642938"/>
          </a:xfrm>
          <a:prstGeom prst="rect">
            <a:avLst/>
          </a:prstGeom>
          <a:noFill/>
          <a:ln w="9525">
            <a:noFill/>
          </a:ln>
        </p:spPr>
      </p:pic>
    </p:spTree>
    <p:custDataLst>
      <p:tags r:id="rId4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2" grpId="0"/>
      <p:bldP spid="5" grpId="0"/>
      <p:bldP spid="4" grpId="0"/>
      <p:bldP spid="15" grpId="0"/>
      <p:bldP spid="10" grpId="0"/>
      <p:bldP spid="18" grpId="0"/>
      <p:bldP spid="16" grpId="0"/>
      <p:bldP spid="9"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形状 17"/>
          <p:cNvSpPr/>
          <p:nvPr>
            <p:custDataLst>
              <p:tags r:id="rId1"/>
            </p:custDataLst>
          </p:nvPr>
        </p:nvSpPr>
        <p:spPr>
          <a:xfrm>
            <a:off x="1171757" y="4040344"/>
            <a:ext cx="9848488" cy="2006368"/>
          </a:xfrm>
          <a:custGeom>
            <a:avLst/>
            <a:gdLst>
              <a:gd name="connsiteX0" fmla="*/ 4924244 w 9848488"/>
              <a:gd name="connsiteY0" fmla="*/ 0 h 2006368"/>
              <a:gd name="connsiteX1" fmla="*/ 9775437 w 9848488"/>
              <a:gd name="connsiteY1" fmla="*/ 1858432 h 2006368"/>
              <a:gd name="connsiteX2" fmla="*/ 9848488 w 9848488"/>
              <a:gd name="connsiteY2" fmla="*/ 2006368 h 2006368"/>
              <a:gd name="connsiteX3" fmla="*/ 0 w 9848488"/>
              <a:gd name="connsiteY3" fmla="*/ 2006368 h 2006368"/>
              <a:gd name="connsiteX4" fmla="*/ 73051 w 9848488"/>
              <a:gd name="connsiteY4" fmla="*/ 1858432 h 2006368"/>
              <a:gd name="connsiteX5" fmla="*/ 4924244 w 9848488"/>
              <a:gd name="connsiteY5" fmla="*/ 0 h 2006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48488" h="2006368">
                <a:moveTo>
                  <a:pt x="4924244" y="0"/>
                </a:moveTo>
                <a:cubicBezTo>
                  <a:pt x="7203603" y="0"/>
                  <a:pt x="9132307" y="781751"/>
                  <a:pt x="9775437" y="1858432"/>
                </a:cubicBezTo>
                <a:lnTo>
                  <a:pt x="9848488" y="2006368"/>
                </a:lnTo>
                <a:lnTo>
                  <a:pt x="0" y="2006368"/>
                </a:lnTo>
                <a:lnTo>
                  <a:pt x="73051" y="1858432"/>
                </a:lnTo>
                <a:cubicBezTo>
                  <a:pt x="716182" y="781751"/>
                  <a:pt x="2644886" y="0"/>
                  <a:pt x="4924244" y="0"/>
                </a:cubicBezTo>
                <a:close/>
              </a:path>
            </a:pathLst>
          </a:custGeom>
          <a:gradFill>
            <a:gsLst>
              <a:gs pos="0">
                <a:schemeClr val="accent1">
                  <a:alpha val="15000"/>
                </a:schemeClr>
              </a:gs>
              <a:gs pos="100000">
                <a:schemeClr val="accent1">
                  <a:alpha val="0"/>
                </a:schemeClr>
              </a:gs>
            </a:gsLst>
            <a:lin ang="5400000" scaled="1"/>
          </a:gradFill>
          <a:ln>
            <a:gradFill>
              <a:gsLst>
                <a:gs pos="0">
                  <a:schemeClr val="accent1">
                    <a:alpha val="100000"/>
                  </a:schemeClr>
                </a:gs>
                <a:gs pos="87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任意多边形: 形状 4"/>
          <p:cNvSpPr/>
          <p:nvPr>
            <p:custDataLst>
              <p:tags r:id="rId2"/>
            </p:custDataLst>
          </p:nvPr>
        </p:nvSpPr>
        <p:spPr>
          <a:xfrm>
            <a:off x="5716906" y="5345264"/>
            <a:ext cx="808347" cy="409216"/>
          </a:xfrm>
          <a:custGeom>
            <a:avLst/>
            <a:gdLst>
              <a:gd name="connsiteX0" fmla="*/ 1450658 w 1450657"/>
              <a:gd name="connsiteY0" fmla="*/ 523875 h 734377"/>
              <a:gd name="connsiteX1" fmla="*/ 161925 w 1450657"/>
              <a:gd name="connsiteY1" fmla="*/ 734377 h 734377"/>
              <a:gd name="connsiteX2" fmla="*/ 0 w 1450657"/>
              <a:gd name="connsiteY2" fmla="*/ 0 h 734377"/>
            </a:gdLst>
            <a:ahLst/>
            <a:cxnLst>
              <a:cxn ang="0">
                <a:pos x="connsiteX0" y="connsiteY0"/>
              </a:cxn>
              <a:cxn ang="0">
                <a:pos x="connsiteX1" y="connsiteY1"/>
              </a:cxn>
              <a:cxn ang="0">
                <a:pos x="connsiteX2" y="connsiteY2"/>
              </a:cxn>
            </a:cxnLst>
            <a:rect l="l" t="t" r="r" b="b"/>
            <a:pathLst>
              <a:path w="1450657" h="734377">
                <a:moveTo>
                  <a:pt x="1450658" y="523875"/>
                </a:moveTo>
                <a:lnTo>
                  <a:pt x="161925" y="734377"/>
                </a:lnTo>
                <a:lnTo>
                  <a:pt x="0" y="0"/>
                </a:lnTo>
                <a:close/>
              </a:path>
            </a:pathLst>
          </a:custGeom>
          <a:gradFill>
            <a:gsLst>
              <a:gs pos="1000">
                <a:schemeClr val="accent1">
                  <a:lumMod val="78000"/>
                  <a:lumOff val="22000"/>
                  <a:alpha val="100000"/>
                </a:schemeClr>
              </a:gs>
              <a:gs pos="78000">
                <a:schemeClr val="accent1">
                  <a:lumMod val="91000"/>
                  <a:alpha val="100000"/>
                </a:schemeClr>
              </a:gs>
            </a:gsLst>
            <a:lin ang="16200000" scaled="0"/>
          </a:gradFill>
          <a:ln w="48331"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solidFill>
                <a:schemeClr val="tx1"/>
              </a:solidFill>
            </a:endParaRPr>
          </a:p>
        </p:txBody>
      </p:sp>
      <p:sp>
        <p:nvSpPr>
          <p:cNvPr id="6" name="任意多边形: 形状 5"/>
          <p:cNvSpPr/>
          <p:nvPr>
            <p:custDataLst>
              <p:tags r:id="rId3"/>
            </p:custDataLst>
          </p:nvPr>
        </p:nvSpPr>
        <p:spPr>
          <a:xfrm>
            <a:off x="5277437" y="5072984"/>
            <a:ext cx="529699" cy="681496"/>
          </a:xfrm>
          <a:custGeom>
            <a:avLst/>
            <a:gdLst>
              <a:gd name="connsiteX0" fmla="*/ 0 w 950595"/>
              <a:gd name="connsiteY0" fmla="*/ 0 h 1223009"/>
              <a:gd name="connsiteX1" fmla="*/ 788670 w 950595"/>
              <a:gd name="connsiteY1" fmla="*/ 488633 h 1223009"/>
              <a:gd name="connsiteX2" fmla="*/ 950595 w 950595"/>
              <a:gd name="connsiteY2" fmla="*/ 1223010 h 1223009"/>
            </a:gdLst>
            <a:ahLst/>
            <a:cxnLst>
              <a:cxn ang="0">
                <a:pos x="connsiteX0" y="connsiteY0"/>
              </a:cxn>
              <a:cxn ang="0">
                <a:pos x="connsiteX1" y="connsiteY1"/>
              </a:cxn>
              <a:cxn ang="0">
                <a:pos x="connsiteX2" y="connsiteY2"/>
              </a:cxn>
            </a:cxnLst>
            <a:rect l="l" t="t" r="r" b="b"/>
            <a:pathLst>
              <a:path w="950595" h="1223009">
                <a:moveTo>
                  <a:pt x="0" y="0"/>
                </a:moveTo>
                <a:lnTo>
                  <a:pt x="788670" y="488633"/>
                </a:lnTo>
                <a:lnTo>
                  <a:pt x="950595" y="1223010"/>
                </a:lnTo>
                <a:close/>
              </a:path>
            </a:pathLst>
          </a:custGeom>
          <a:gradFill>
            <a:gsLst>
              <a:gs pos="19000">
                <a:schemeClr val="accent1">
                  <a:lumMod val="60000"/>
                  <a:lumOff val="40000"/>
                  <a:alpha val="100000"/>
                </a:schemeClr>
              </a:gs>
              <a:gs pos="92000">
                <a:schemeClr val="accent1">
                  <a:alpha val="100000"/>
                </a:schemeClr>
              </a:gs>
            </a:gsLst>
            <a:lin ang="0" scaled="0"/>
          </a:gradFill>
          <a:ln w="48331"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solidFill>
                <a:schemeClr val="tx1"/>
              </a:solidFill>
            </a:endParaRPr>
          </a:p>
        </p:txBody>
      </p:sp>
      <p:sp>
        <p:nvSpPr>
          <p:cNvPr id="7" name="任意多边形: 形状 6"/>
          <p:cNvSpPr/>
          <p:nvPr>
            <p:custDataLst>
              <p:tags r:id="rId4"/>
            </p:custDataLst>
          </p:nvPr>
        </p:nvSpPr>
        <p:spPr>
          <a:xfrm>
            <a:off x="5277437" y="4441910"/>
            <a:ext cx="439469" cy="903353"/>
          </a:xfrm>
          <a:custGeom>
            <a:avLst/>
            <a:gdLst>
              <a:gd name="connsiteX0" fmla="*/ 0 w 788670"/>
              <a:gd name="connsiteY0" fmla="*/ 1132523 h 1621155"/>
              <a:gd name="connsiteX1" fmla="*/ 619125 w 788670"/>
              <a:gd name="connsiteY1" fmla="*/ 0 h 1621155"/>
              <a:gd name="connsiteX2" fmla="*/ 788670 w 788670"/>
              <a:gd name="connsiteY2" fmla="*/ 1621155 h 1621155"/>
            </a:gdLst>
            <a:ahLst/>
            <a:cxnLst>
              <a:cxn ang="0">
                <a:pos x="connsiteX0" y="connsiteY0"/>
              </a:cxn>
              <a:cxn ang="0">
                <a:pos x="connsiteX1" y="connsiteY1"/>
              </a:cxn>
              <a:cxn ang="0">
                <a:pos x="connsiteX2" y="connsiteY2"/>
              </a:cxn>
            </a:cxnLst>
            <a:rect l="l" t="t" r="r" b="b"/>
            <a:pathLst>
              <a:path w="788670" h="1621155">
                <a:moveTo>
                  <a:pt x="0" y="1132523"/>
                </a:moveTo>
                <a:lnTo>
                  <a:pt x="619125" y="0"/>
                </a:lnTo>
                <a:lnTo>
                  <a:pt x="788670" y="1621155"/>
                </a:lnTo>
                <a:close/>
              </a:path>
            </a:pathLst>
          </a:custGeom>
          <a:gradFill>
            <a:gsLst>
              <a:gs pos="0">
                <a:schemeClr val="accent1">
                  <a:lumMod val="50000"/>
                  <a:lumOff val="50000"/>
                  <a:alpha val="100000"/>
                </a:schemeClr>
              </a:gs>
              <a:gs pos="100000">
                <a:schemeClr val="accent1">
                  <a:lumMod val="86000"/>
                  <a:lumOff val="14000"/>
                  <a:alpha val="100000"/>
                </a:schemeClr>
              </a:gs>
            </a:gsLst>
            <a:lin ang="600000" scaled="0"/>
          </a:gradFill>
          <a:ln w="48331" cap="flat">
            <a:noFill/>
            <a:prstDash val="solid"/>
            <a:miter/>
          </a:ln>
        </p:spPr>
        <p:txBody>
          <a:bodyPr rtlCol="0" anchor="ctr"/>
          <a:lstStyle/>
          <a:p>
            <a:endParaRPr lang="zh-CN" altLang="en-US">
              <a:solidFill>
                <a:schemeClr val="tx1"/>
              </a:solidFill>
            </a:endParaRPr>
          </a:p>
        </p:txBody>
      </p:sp>
      <p:sp>
        <p:nvSpPr>
          <p:cNvPr id="8" name="任意多边形: 形状 7"/>
          <p:cNvSpPr/>
          <p:nvPr>
            <p:custDataLst>
              <p:tags r:id="rId5"/>
            </p:custDataLst>
          </p:nvPr>
        </p:nvSpPr>
        <p:spPr>
          <a:xfrm>
            <a:off x="5716906" y="4774697"/>
            <a:ext cx="808347" cy="862485"/>
          </a:xfrm>
          <a:custGeom>
            <a:avLst/>
            <a:gdLst>
              <a:gd name="connsiteX0" fmla="*/ 1385888 w 1450657"/>
              <a:gd name="connsiteY0" fmla="*/ 0 h 1547812"/>
              <a:gd name="connsiteX1" fmla="*/ 1450658 w 1450657"/>
              <a:gd name="connsiteY1" fmla="*/ 1547812 h 1547812"/>
              <a:gd name="connsiteX2" fmla="*/ 0 w 1450657"/>
              <a:gd name="connsiteY2" fmla="*/ 1023938 h 1547812"/>
            </a:gdLst>
            <a:ahLst/>
            <a:cxnLst>
              <a:cxn ang="0">
                <a:pos x="connsiteX0" y="connsiteY0"/>
              </a:cxn>
              <a:cxn ang="0">
                <a:pos x="connsiteX1" y="connsiteY1"/>
              </a:cxn>
              <a:cxn ang="0">
                <a:pos x="connsiteX2" y="connsiteY2"/>
              </a:cxn>
            </a:cxnLst>
            <a:rect l="l" t="t" r="r" b="b"/>
            <a:pathLst>
              <a:path w="1450657" h="1547812">
                <a:moveTo>
                  <a:pt x="1385888" y="0"/>
                </a:moveTo>
                <a:lnTo>
                  <a:pt x="1450658" y="1547812"/>
                </a:lnTo>
                <a:lnTo>
                  <a:pt x="0" y="1023938"/>
                </a:lnTo>
                <a:close/>
              </a:path>
            </a:pathLst>
          </a:custGeom>
          <a:gradFill flip="none" rotWithShape="1">
            <a:gsLst>
              <a:gs pos="36000">
                <a:schemeClr val="accent1">
                  <a:lumMod val="75000"/>
                  <a:alpha val="100000"/>
                </a:schemeClr>
              </a:gs>
              <a:gs pos="100000">
                <a:schemeClr val="accent1">
                  <a:lumMod val="70000"/>
                  <a:lumOff val="30000"/>
                  <a:alpha val="100000"/>
                </a:schemeClr>
              </a:gs>
            </a:gsLst>
            <a:lin ang="1800000" scaled="0"/>
            <a:tileRect/>
          </a:gradFill>
          <a:ln w="48331" cap="flat">
            <a:noFill/>
            <a:prstDash val="solid"/>
            <a:miter/>
          </a:ln>
        </p:spPr>
        <p:txBody>
          <a:bodyPr rtlCol="0" anchor="ctr"/>
          <a:lstStyle/>
          <a:p>
            <a:endParaRPr lang="zh-CN" altLang="en-US">
              <a:solidFill>
                <a:schemeClr val="tx1"/>
              </a:solidFill>
            </a:endParaRPr>
          </a:p>
        </p:txBody>
      </p:sp>
      <p:sp>
        <p:nvSpPr>
          <p:cNvPr id="10" name="任意多边形: 形状 9"/>
          <p:cNvSpPr/>
          <p:nvPr>
            <p:custDataLst>
              <p:tags r:id="rId6"/>
            </p:custDataLst>
          </p:nvPr>
        </p:nvSpPr>
        <p:spPr>
          <a:xfrm>
            <a:off x="6405832" y="4234383"/>
            <a:ext cx="513775" cy="702726"/>
          </a:xfrm>
          <a:custGeom>
            <a:avLst/>
            <a:gdLst>
              <a:gd name="connsiteX0" fmla="*/ 149542 w 922019"/>
              <a:gd name="connsiteY0" fmla="*/ 969645 h 1261109"/>
              <a:gd name="connsiteX1" fmla="*/ 0 w 922019"/>
              <a:gd name="connsiteY1" fmla="*/ 0 h 1261109"/>
              <a:gd name="connsiteX2" fmla="*/ 922020 w 922019"/>
              <a:gd name="connsiteY2" fmla="*/ 1261110 h 1261109"/>
            </a:gdLst>
            <a:ahLst/>
            <a:cxnLst>
              <a:cxn ang="0">
                <a:pos x="connsiteX0" y="connsiteY0"/>
              </a:cxn>
              <a:cxn ang="0">
                <a:pos x="connsiteX1" y="connsiteY1"/>
              </a:cxn>
              <a:cxn ang="0">
                <a:pos x="connsiteX2" y="connsiteY2"/>
              </a:cxn>
            </a:cxnLst>
            <a:rect l="l" t="t" r="r" b="b"/>
            <a:pathLst>
              <a:path w="922019" h="1261109">
                <a:moveTo>
                  <a:pt x="149542" y="969645"/>
                </a:moveTo>
                <a:lnTo>
                  <a:pt x="0" y="0"/>
                </a:lnTo>
                <a:lnTo>
                  <a:pt x="922020" y="1261110"/>
                </a:lnTo>
                <a:close/>
              </a:path>
            </a:pathLst>
          </a:custGeom>
          <a:gradFill>
            <a:gsLst>
              <a:gs pos="1000">
                <a:schemeClr val="accent1">
                  <a:lumMod val="60000"/>
                  <a:lumOff val="40000"/>
                  <a:alpha val="100000"/>
                </a:schemeClr>
              </a:gs>
              <a:gs pos="92000">
                <a:schemeClr val="accent1">
                  <a:alpha val="100000"/>
                </a:schemeClr>
              </a:gs>
            </a:gsLst>
            <a:lin ang="9600000" scaled="0"/>
          </a:gradFill>
          <a:ln w="48331" cap="flat">
            <a:noFill/>
            <a:prstDash val="solid"/>
            <a:miter/>
          </a:ln>
        </p:spPr>
        <p:txBody>
          <a:bodyPr rtlCol="0" anchor="ctr"/>
          <a:lstStyle/>
          <a:p>
            <a:endParaRPr lang="zh-CN" altLang="en-US">
              <a:solidFill>
                <a:schemeClr val="tx1"/>
              </a:solidFill>
            </a:endParaRPr>
          </a:p>
        </p:txBody>
      </p:sp>
      <p:sp>
        <p:nvSpPr>
          <p:cNvPr id="11" name="任意多边形: 形状 10"/>
          <p:cNvSpPr/>
          <p:nvPr>
            <p:custDataLst>
              <p:tags r:id="rId7"/>
            </p:custDataLst>
          </p:nvPr>
        </p:nvSpPr>
        <p:spPr>
          <a:xfrm>
            <a:off x="6489161" y="4774697"/>
            <a:ext cx="430446" cy="862485"/>
          </a:xfrm>
          <a:custGeom>
            <a:avLst/>
            <a:gdLst>
              <a:gd name="connsiteX0" fmla="*/ 0 w 772477"/>
              <a:gd name="connsiteY0" fmla="*/ 0 h 1547812"/>
              <a:gd name="connsiteX1" fmla="*/ 772477 w 772477"/>
              <a:gd name="connsiteY1" fmla="*/ 291465 h 1547812"/>
              <a:gd name="connsiteX2" fmla="*/ 64770 w 772477"/>
              <a:gd name="connsiteY2" fmla="*/ 1547812 h 1547812"/>
            </a:gdLst>
            <a:ahLst/>
            <a:cxnLst>
              <a:cxn ang="0">
                <a:pos x="connsiteX0" y="connsiteY0"/>
              </a:cxn>
              <a:cxn ang="0">
                <a:pos x="connsiteX1" y="connsiteY1"/>
              </a:cxn>
              <a:cxn ang="0">
                <a:pos x="connsiteX2" y="connsiteY2"/>
              </a:cxn>
            </a:cxnLst>
            <a:rect l="l" t="t" r="r" b="b"/>
            <a:pathLst>
              <a:path w="772477" h="1547812">
                <a:moveTo>
                  <a:pt x="0" y="0"/>
                </a:moveTo>
                <a:lnTo>
                  <a:pt x="772477" y="291465"/>
                </a:lnTo>
                <a:lnTo>
                  <a:pt x="64770" y="1547812"/>
                </a:lnTo>
                <a:close/>
              </a:path>
            </a:pathLst>
          </a:custGeom>
          <a:gradFill>
            <a:gsLst>
              <a:gs pos="28000">
                <a:schemeClr val="accent1">
                  <a:lumMod val="75000"/>
                  <a:alpha val="100000"/>
                </a:schemeClr>
              </a:gs>
              <a:gs pos="100000">
                <a:schemeClr val="accent1">
                  <a:lumMod val="70000"/>
                  <a:lumOff val="30000"/>
                  <a:alpha val="100000"/>
                </a:schemeClr>
              </a:gs>
            </a:gsLst>
            <a:lin ang="21594000" scaled="0"/>
          </a:gradFill>
          <a:ln w="48331" cap="flat">
            <a:noFill/>
            <a:prstDash val="solid"/>
            <a:miter/>
          </a:ln>
        </p:spPr>
        <p:txBody>
          <a:bodyPr rtlCol="0" anchor="ctr"/>
          <a:lstStyle/>
          <a:p>
            <a:endParaRPr lang="zh-CN" altLang="en-US">
              <a:solidFill>
                <a:schemeClr val="tx1"/>
              </a:solidFill>
            </a:endParaRPr>
          </a:p>
        </p:txBody>
      </p:sp>
      <p:sp>
        <p:nvSpPr>
          <p:cNvPr id="12" name="任意多边形: 形状 11"/>
          <p:cNvSpPr/>
          <p:nvPr>
            <p:custDataLst>
              <p:tags r:id="rId8"/>
            </p:custDataLst>
          </p:nvPr>
        </p:nvSpPr>
        <p:spPr>
          <a:xfrm>
            <a:off x="5622431" y="4234383"/>
            <a:ext cx="866730" cy="540314"/>
          </a:xfrm>
          <a:custGeom>
            <a:avLst/>
            <a:gdLst>
              <a:gd name="connsiteX0" fmla="*/ 0 w 1555432"/>
              <a:gd name="connsiteY0" fmla="*/ 372428 h 969645"/>
              <a:gd name="connsiteX1" fmla="*/ 1405890 w 1555432"/>
              <a:gd name="connsiteY1" fmla="*/ 0 h 969645"/>
              <a:gd name="connsiteX2" fmla="*/ 1555433 w 1555432"/>
              <a:gd name="connsiteY2" fmla="*/ 969645 h 969645"/>
            </a:gdLst>
            <a:ahLst/>
            <a:cxnLst>
              <a:cxn ang="0">
                <a:pos x="connsiteX0" y="connsiteY0"/>
              </a:cxn>
              <a:cxn ang="0">
                <a:pos x="connsiteX1" y="connsiteY1"/>
              </a:cxn>
              <a:cxn ang="0">
                <a:pos x="connsiteX2" y="connsiteY2"/>
              </a:cxn>
            </a:cxnLst>
            <a:rect l="l" t="t" r="r" b="b"/>
            <a:pathLst>
              <a:path w="1555432" h="969645">
                <a:moveTo>
                  <a:pt x="0" y="372428"/>
                </a:moveTo>
                <a:lnTo>
                  <a:pt x="1405890" y="0"/>
                </a:lnTo>
                <a:lnTo>
                  <a:pt x="1555433" y="969645"/>
                </a:lnTo>
                <a:close/>
              </a:path>
            </a:pathLst>
          </a:custGeom>
          <a:gradFill flip="none" rotWithShape="1">
            <a:gsLst>
              <a:gs pos="0">
                <a:schemeClr val="accent1">
                  <a:lumMod val="55000"/>
                  <a:lumOff val="45000"/>
                  <a:alpha val="100000"/>
                </a:schemeClr>
              </a:gs>
              <a:gs pos="100000">
                <a:schemeClr val="accent1">
                  <a:alpha val="100000"/>
                </a:schemeClr>
              </a:gs>
            </a:gsLst>
            <a:lin ang="7200000" scaled="0"/>
            <a:tileRect/>
          </a:gradFill>
          <a:ln w="48331" cap="flat">
            <a:noFill/>
            <a:prstDash val="solid"/>
            <a:miter/>
          </a:ln>
        </p:spPr>
        <p:txBody>
          <a:bodyPr rtlCol="0" anchor="ctr"/>
          <a:lstStyle/>
          <a:p>
            <a:endParaRPr lang="zh-CN" altLang="en-US">
              <a:solidFill>
                <a:schemeClr val="tx1"/>
              </a:solidFill>
            </a:endParaRPr>
          </a:p>
        </p:txBody>
      </p:sp>
      <p:sp>
        <p:nvSpPr>
          <p:cNvPr id="13" name="任意多边形: 形状 12"/>
          <p:cNvSpPr/>
          <p:nvPr>
            <p:custDataLst>
              <p:tags r:id="rId9"/>
            </p:custDataLst>
          </p:nvPr>
        </p:nvSpPr>
        <p:spPr>
          <a:xfrm>
            <a:off x="5622431" y="4441910"/>
            <a:ext cx="866730" cy="903353"/>
          </a:xfrm>
          <a:custGeom>
            <a:avLst/>
            <a:gdLst>
              <a:gd name="connsiteX0" fmla="*/ 0 w 1555432"/>
              <a:gd name="connsiteY0" fmla="*/ 0 h 1621155"/>
              <a:gd name="connsiteX1" fmla="*/ 1555433 w 1555432"/>
              <a:gd name="connsiteY1" fmla="*/ 597218 h 1621155"/>
              <a:gd name="connsiteX2" fmla="*/ 169545 w 1555432"/>
              <a:gd name="connsiteY2" fmla="*/ 1621155 h 1621155"/>
            </a:gdLst>
            <a:ahLst/>
            <a:cxnLst>
              <a:cxn ang="0">
                <a:pos x="connsiteX0" y="connsiteY0"/>
              </a:cxn>
              <a:cxn ang="0">
                <a:pos x="connsiteX1" y="connsiteY1"/>
              </a:cxn>
              <a:cxn ang="0">
                <a:pos x="connsiteX2" y="connsiteY2"/>
              </a:cxn>
            </a:cxnLst>
            <a:rect l="l" t="t" r="r" b="b"/>
            <a:pathLst>
              <a:path w="1555432" h="1621155">
                <a:moveTo>
                  <a:pt x="0" y="0"/>
                </a:moveTo>
                <a:lnTo>
                  <a:pt x="1555433" y="597218"/>
                </a:lnTo>
                <a:lnTo>
                  <a:pt x="169545" y="1621155"/>
                </a:lnTo>
                <a:close/>
              </a:path>
            </a:pathLst>
          </a:custGeom>
          <a:gradFill flip="none" rotWithShape="1">
            <a:gsLst>
              <a:gs pos="0">
                <a:schemeClr val="accent1">
                  <a:lumMod val="36000"/>
                  <a:lumOff val="64000"/>
                  <a:alpha val="100000"/>
                </a:schemeClr>
              </a:gs>
              <a:gs pos="100000">
                <a:schemeClr val="accent1">
                  <a:lumMod val="77000"/>
                  <a:lumOff val="23000"/>
                  <a:alpha val="100000"/>
                </a:schemeClr>
              </a:gs>
            </a:gsLst>
            <a:lin ang="2700000" scaled="1"/>
            <a:tileRect/>
          </a:gradFill>
          <a:ln w="48331" cap="flat">
            <a:noFill/>
            <a:prstDash val="solid"/>
            <a:miter/>
          </a:ln>
        </p:spPr>
        <p:txBody>
          <a:bodyPr rtlCol="0" anchor="ctr"/>
          <a:lstStyle/>
          <a:p>
            <a:endParaRPr lang="zh-CN" altLang="en-US">
              <a:solidFill>
                <a:schemeClr val="tx1"/>
              </a:solidFill>
            </a:endParaRPr>
          </a:p>
        </p:txBody>
      </p:sp>
      <p:sp>
        <p:nvSpPr>
          <p:cNvPr id="14" name="椭圆 13"/>
          <p:cNvSpPr/>
          <p:nvPr>
            <p:custDataLst>
              <p:tags r:id="rId10"/>
            </p:custDataLst>
          </p:nvPr>
        </p:nvSpPr>
        <p:spPr>
          <a:xfrm rot="20464926">
            <a:off x="4722197" y="4748126"/>
            <a:ext cx="2828015" cy="590804"/>
          </a:xfrm>
          <a:prstGeom prst="ellipse">
            <a:avLst/>
          </a:prstGeom>
          <a:noFill/>
          <a:ln w="9525">
            <a:gradFill flip="none" rotWithShape="1">
              <a:gsLst>
                <a:gs pos="0">
                  <a:schemeClr val="accent1">
                    <a:alpha val="100000"/>
                  </a:schemeClr>
                </a:gs>
                <a:gs pos="100000">
                  <a:schemeClr val="accent1">
                    <a:alpha val="0"/>
                  </a:schemeClr>
                </a:gs>
              </a:gsLst>
              <a:lin ang="162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椭圆 14"/>
          <p:cNvSpPr/>
          <p:nvPr>
            <p:custDataLst>
              <p:tags r:id="rId11"/>
            </p:custDataLst>
          </p:nvPr>
        </p:nvSpPr>
        <p:spPr>
          <a:xfrm rot="997938">
            <a:off x="4832934" y="4748126"/>
            <a:ext cx="2606541" cy="590804"/>
          </a:xfrm>
          <a:prstGeom prst="ellipse">
            <a:avLst/>
          </a:prstGeom>
          <a:noFill/>
          <a:ln w="19050">
            <a:gradFill flip="none" rotWithShape="1">
              <a:gsLst>
                <a:gs pos="0">
                  <a:schemeClr val="accent1">
                    <a:alpha val="100000"/>
                  </a:schemeClr>
                </a:gs>
                <a:gs pos="100000">
                  <a:schemeClr val="accent1">
                    <a:alpha val="0"/>
                  </a:schemeClr>
                </a:gs>
              </a:gsLst>
              <a:lin ang="162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椭圆 15"/>
          <p:cNvSpPr/>
          <p:nvPr>
            <p:custDataLst>
              <p:tags r:id="rId12"/>
            </p:custDataLst>
          </p:nvPr>
        </p:nvSpPr>
        <p:spPr>
          <a:xfrm rot="19668910">
            <a:off x="4641788" y="4748126"/>
            <a:ext cx="2828015" cy="590804"/>
          </a:xfrm>
          <a:prstGeom prst="ellipse">
            <a:avLst/>
          </a:prstGeom>
          <a:noFill/>
          <a:ln w="19050">
            <a:gradFill flip="none" rotWithShape="1">
              <a:gsLst>
                <a:gs pos="1000">
                  <a:schemeClr val="accent1">
                    <a:lumMod val="60000"/>
                    <a:lumOff val="40000"/>
                    <a:alpha val="100000"/>
                  </a:schemeClr>
                </a:gs>
                <a:gs pos="100000">
                  <a:schemeClr val="accent1">
                    <a:alpha val="0"/>
                  </a:schemeClr>
                </a:gs>
              </a:gsLst>
              <a:lin ang="16200000" scaled="1"/>
              <a:tileRect/>
            </a:gra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椭圆 18"/>
          <p:cNvSpPr/>
          <p:nvPr>
            <p:custDataLst>
              <p:tags r:id="rId13"/>
            </p:custDataLst>
          </p:nvPr>
        </p:nvSpPr>
        <p:spPr>
          <a:xfrm>
            <a:off x="6964721" y="4933269"/>
            <a:ext cx="110257" cy="110257"/>
          </a:xfrm>
          <a:prstGeom prst="ellipse">
            <a:avLst/>
          </a:prstGeom>
          <a:gradFill>
            <a:gsLst>
              <a:gs pos="1000">
                <a:schemeClr val="accent1">
                  <a:lumMod val="75000"/>
                  <a:alpha val="100000"/>
                </a:schemeClr>
              </a:gs>
              <a:gs pos="100000">
                <a:schemeClr val="accent1">
                  <a:alpha val="100000"/>
                </a:schemeClr>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椭圆 19"/>
          <p:cNvSpPr/>
          <p:nvPr>
            <p:custDataLst>
              <p:tags r:id="rId14"/>
            </p:custDataLst>
          </p:nvPr>
        </p:nvSpPr>
        <p:spPr>
          <a:xfrm>
            <a:off x="6336854" y="5347325"/>
            <a:ext cx="110257" cy="110257"/>
          </a:xfrm>
          <a:prstGeom prst="ellipse">
            <a:avLst/>
          </a:prstGeom>
          <a:gradFill flip="none" rotWithShape="1">
            <a:gsLst>
              <a:gs pos="1000">
                <a:schemeClr val="accent1">
                  <a:lumMod val="20000"/>
                  <a:lumOff val="80000"/>
                  <a:alpha val="100000"/>
                </a:schemeClr>
              </a:gs>
              <a:gs pos="100000">
                <a:schemeClr val="accent1">
                  <a:alpha val="10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任意多边形: 形状 21"/>
          <p:cNvSpPr/>
          <p:nvPr>
            <p:custDataLst>
              <p:tags r:id="rId15"/>
            </p:custDataLst>
          </p:nvPr>
        </p:nvSpPr>
        <p:spPr>
          <a:xfrm>
            <a:off x="1034612" y="3823731"/>
            <a:ext cx="10122776" cy="2006368"/>
          </a:xfrm>
          <a:custGeom>
            <a:avLst/>
            <a:gdLst>
              <a:gd name="connsiteX0" fmla="*/ 4924244 w 9848488"/>
              <a:gd name="connsiteY0" fmla="*/ 0 h 2006368"/>
              <a:gd name="connsiteX1" fmla="*/ 9775437 w 9848488"/>
              <a:gd name="connsiteY1" fmla="*/ 1858432 h 2006368"/>
              <a:gd name="connsiteX2" fmla="*/ 9848488 w 9848488"/>
              <a:gd name="connsiteY2" fmla="*/ 2006368 h 2006368"/>
              <a:gd name="connsiteX3" fmla="*/ 0 w 9848488"/>
              <a:gd name="connsiteY3" fmla="*/ 2006368 h 2006368"/>
              <a:gd name="connsiteX4" fmla="*/ 73051 w 9848488"/>
              <a:gd name="connsiteY4" fmla="*/ 1858432 h 2006368"/>
              <a:gd name="connsiteX5" fmla="*/ 4924244 w 9848488"/>
              <a:gd name="connsiteY5" fmla="*/ 0 h 2006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48488" h="2006368">
                <a:moveTo>
                  <a:pt x="4924244" y="0"/>
                </a:moveTo>
                <a:cubicBezTo>
                  <a:pt x="7203603" y="0"/>
                  <a:pt x="9132307" y="781751"/>
                  <a:pt x="9775437" y="1858432"/>
                </a:cubicBezTo>
                <a:lnTo>
                  <a:pt x="9848488" y="2006368"/>
                </a:lnTo>
                <a:lnTo>
                  <a:pt x="0" y="2006368"/>
                </a:lnTo>
                <a:lnTo>
                  <a:pt x="73051" y="1858432"/>
                </a:lnTo>
                <a:cubicBezTo>
                  <a:pt x="716182" y="781751"/>
                  <a:pt x="2644886" y="0"/>
                  <a:pt x="4924244" y="0"/>
                </a:cubicBezTo>
                <a:close/>
              </a:path>
            </a:pathLst>
          </a:custGeom>
          <a:noFill/>
          <a:ln w="15875">
            <a:gradFill>
              <a:gsLst>
                <a:gs pos="0">
                  <a:schemeClr val="accent1">
                    <a:lumMod val="40000"/>
                    <a:lumOff val="60000"/>
                    <a:alpha val="100000"/>
                  </a:schemeClr>
                </a:gs>
                <a:gs pos="92000">
                  <a:schemeClr val="accent1">
                    <a:alpha val="0"/>
                  </a:schemeClr>
                </a:gs>
              </a:gsLst>
              <a:lin ang="5400000" scaled="1"/>
            </a:gra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椭圆 25"/>
          <p:cNvSpPr/>
          <p:nvPr>
            <p:custDataLst>
              <p:tags r:id="rId16"/>
            </p:custDataLst>
          </p:nvPr>
        </p:nvSpPr>
        <p:spPr>
          <a:xfrm>
            <a:off x="1827937" y="4814854"/>
            <a:ext cx="146385" cy="146385"/>
          </a:xfrm>
          <a:prstGeom prst="ellipse">
            <a:avLst/>
          </a:prstGeom>
          <a:solidFill>
            <a:srgbClr val="FFFFFF"/>
          </a:solidFill>
          <a:ln w="3175">
            <a:solidFill>
              <a:schemeClr val="accent1"/>
            </a:solidFill>
          </a:ln>
          <a:effectLst>
            <a:outerShdw blurRad="63500" sx="102000" sy="102000" algn="ctr" rotWithShape="0">
              <a:schemeClr val="accent1">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椭圆 26"/>
          <p:cNvSpPr/>
          <p:nvPr>
            <p:custDataLst>
              <p:tags r:id="rId17"/>
            </p:custDataLst>
          </p:nvPr>
        </p:nvSpPr>
        <p:spPr>
          <a:xfrm>
            <a:off x="1855907" y="4842824"/>
            <a:ext cx="90445" cy="90445"/>
          </a:xfrm>
          <a:prstGeom prst="ellipse">
            <a:avLst/>
          </a:prstGeom>
          <a:gradFill>
            <a:gsLst>
              <a:gs pos="1000">
                <a:schemeClr val="accent1">
                  <a:lumMod val="75000"/>
                  <a:alpha val="100000"/>
                </a:schemeClr>
              </a:gs>
              <a:gs pos="100000">
                <a:schemeClr val="accent1">
                  <a:alpha val="100000"/>
                </a:schemeClr>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文本框 1"/>
          <p:cNvSpPr txBox="1"/>
          <p:nvPr>
            <p:custDataLst>
              <p:tags r:id="rId18"/>
            </p:custDataLst>
          </p:nvPr>
        </p:nvSpPr>
        <p:spPr>
          <a:xfrm>
            <a:off x="168275" y="3522980"/>
            <a:ext cx="2432050" cy="645160"/>
          </a:xfrm>
          <a:prstGeom prst="rect">
            <a:avLst/>
          </a:prstGeom>
          <a:noFill/>
        </p:spPr>
        <p:txBody>
          <a:bodyPr wrap="square" lIns="91440" tIns="45720" rIns="91440" bIns="45720" rtlCol="0" anchor="t" anchorCtr="0">
            <a:spAutoFit/>
          </a:bodyPr>
          <a:lstStyle/>
          <a:p>
            <a:pPr lvl="0" algn="l">
              <a:buClrTx/>
              <a:buSzTx/>
              <a:buFontTx/>
            </a:pPr>
            <a:r>
              <a:rPr lang="en-US" altLang="zh-CN" sz="1800" b="1">
                <a:sym typeface="+mn-ea"/>
              </a:rPr>
              <a:t>  Inability to show genuine empathy</a:t>
            </a:r>
            <a:endParaRPr lang="en-US" altLang="zh-CN" sz="1800" b="1">
              <a:sym typeface="+mn-ea"/>
            </a:endParaRPr>
          </a:p>
        </p:txBody>
      </p:sp>
      <p:sp>
        <p:nvSpPr>
          <p:cNvPr id="3" name="矩形 2"/>
          <p:cNvSpPr/>
          <p:nvPr>
            <p:custDataLst>
              <p:tags r:id="rId19"/>
            </p:custDataLst>
          </p:nvPr>
        </p:nvSpPr>
        <p:spPr>
          <a:xfrm>
            <a:off x="499745" y="3034665"/>
            <a:ext cx="2100580" cy="368300"/>
          </a:xfrm>
          <a:prstGeom prst="rect">
            <a:avLst/>
          </a:prstGeom>
          <a:noFill/>
        </p:spPr>
        <p:txBody>
          <a:bodyPr wrap="square" lIns="0" tIns="0" rIns="0" bIns="0" rtlCol="0" anchor="b">
            <a:noAutofit/>
          </a:bodyPr>
          <a:lstStyle/>
          <a:p>
            <a:pPr algn="ctr">
              <a:spcBef>
                <a:spcPct val="0"/>
              </a:spcBef>
              <a:spcAft>
                <a:spcPct val="0"/>
              </a:spcAft>
            </a:pPr>
            <a:r>
              <a:rPr lang="en-US" altLang="zh-CN" sz="2800" b="1">
                <a:solidFill>
                  <a:schemeClr val="accent1"/>
                </a:solidFill>
                <a:latin typeface="+mn-ea"/>
                <a:cs typeface="+mn-ea"/>
                <a:sym typeface="+mn-ea"/>
              </a:rPr>
              <a:t>Not a Real Person</a:t>
            </a:r>
            <a:endParaRPr lang="en-US" altLang="zh-CN" sz="2800" b="1">
              <a:solidFill>
                <a:schemeClr val="accent1"/>
              </a:solidFill>
              <a:latin typeface="+mn-ea"/>
              <a:cs typeface="+mn-ea"/>
              <a:sym typeface="+mn-ea"/>
            </a:endParaRPr>
          </a:p>
        </p:txBody>
      </p:sp>
      <p:cxnSp>
        <p:nvCxnSpPr>
          <p:cNvPr id="37" name="直接连接符 36"/>
          <p:cNvCxnSpPr/>
          <p:nvPr>
            <p:custDataLst>
              <p:tags r:id="rId20"/>
            </p:custDataLst>
          </p:nvPr>
        </p:nvCxnSpPr>
        <p:spPr>
          <a:xfrm flipV="1">
            <a:off x="1902434" y="4165600"/>
            <a:ext cx="0" cy="649254"/>
          </a:xfrm>
          <a:prstGeom prst="line">
            <a:avLst/>
          </a:prstGeom>
          <a:noFill/>
          <a:ln>
            <a:gradFill flip="none" rotWithShape="1">
              <a:gsLst>
                <a:gs pos="0">
                  <a:schemeClr val="accent1">
                    <a:alpha val="0"/>
                  </a:schemeClr>
                </a:gs>
                <a:gs pos="100000">
                  <a:schemeClr val="accent1">
                    <a:alpha val="100000"/>
                  </a:schemeClr>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69" name="椭圆 68"/>
          <p:cNvSpPr/>
          <p:nvPr>
            <p:custDataLst>
              <p:tags r:id="rId21"/>
            </p:custDataLst>
          </p:nvPr>
        </p:nvSpPr>
        <p:spPr>
          <a:xfrm>
            <a:off x="10217680" y="4814854"/>
            <a:ext cx="146385" cy="146385"/>
          </a:xfrm>
          <a:prstGeom prst="ellipse">
            <a:avLst/>
          </a:prstGeom>
          <a:solidFill>
            <a:srgbClr val="FFFFFF"/>
          </a:solidFill>
          <a:ln w="3175">
            <a:solidFill>
              <a:schemeClr val="accent5"/>
            </a:solidFill>
          </a:ln>
          <a:effectLst>
            <a:outerShdw blurRad="63500" sx="102000" sy="102000" algn="ctr" rotWithShape="0">
              <a:schemeClr val="accent5">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0" name="椭圆 69"/>
          <p:cNvSpPr/>
          <p:nvPr>
            <p:custDataLst>
              <p:tags r:id="rId22"/>
            </p:custDataLst>
          </p:nvPr>
        </p:nvSpPr>
        <p:spPr>
          <a:xfrm>
            <a:off x="10245650" y="4842824"/>
            <a:ext cx="90445" cy="90445"/>
          </a:xfrm>
          <a:prstGeom prst="ellipse">
            <a:avLst/>
          </a:prstGeom>
          <a:gradFill>
            <a:gsLst>
              <a:gs pos="1000">
                <a:schemeClr val="accent5">
                  <a:lumMod val="75000"/>
                  <a:alpha val="100000"/>
                </a:schemeClr>
              </a:gs>
              <a:gs pos="100000">
                <a:schemeClr val="accent5">
                  <a:alpha val="100000"/>
                </a:schemeClr>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文本框 3"/>
          <p:cNvSpPr txBox="1"/>
          <p:nvPr>
            <p:custDataLst>
              <p:tags r:id="rId23"/>
            </p:custDataLst>
          </p:nvPr>
        </p:nvSpPr>
        <p:spPr>
          <a:xfrm>
            <a:off x="8976360" y="3356610"/>
            <a:ext cx="2851150" cy="922020"/>
          </a:xfrm>
          <a:prstGeom prst="rect">
            <a:avLst/>
          </a:prstGeom>
          <a:noFill/>
        </p:spPr>
        <p:txBody>
          <a:bodyPr wrap="square" lIns="91440" tIns="45720" rIns="91440" bIns="45720" rtlCol="0" anchor="t" anchorCtr="0">
            <a:spAutoFit/>
          </a:bodyPr>
          <a:lstStyle/>
          <a:p>
            <a:pPr lvl="0" algn="l">
              <a:buClrTx/>
              <a:buSzTx/>
              <a:buFontTx/>
            </a:pPr>
            <a:r>
              <a:rPr lang="en-US" altLang="zh-CN" sz="1800" b="1">
                <a:sym typeface="+mn-ea"/>
              </a:rPr>
              <a:t>Could stop students from seeking human help. </a:t>
            </a:r>
            <a:endParaRPr lang="en-US" altLang="zh-CN" sz="1800" b="1">
              <a:sym typeface="+mn-ea"/>
            </a:endParaRPr>
          </a:p>
        </p:txBody>
      </p:sp>
      <p:sp>
        <p:nvSpPr>
          <p:cNvPr id="9" name="矩形 8"/>
          <p:cNvSpPr/>
          <p:nvPr>
            <p:custDataLst>
              <p:tags r:id="rId24"/>
            </p:custDataLst>
          </p:nvPr>
        </p:nvSpPr>
        <p:spPr>
          <a:xfrm>
            <a:off x="9172575" y="3034665"/>
            <a:ext cx="2220595" cy="368300"/>
          </a:xfrm>
          <a:prstGeom prst="rect">
            <a:avLst/>
          </a:prstGeom>
          <a:noFill/>
        </p:spPr>
        <p:txBody>
          <a:bodyPr wrap="square" lIns="0" tIns="0" rIns="0" bIns="0" rtlCol="0" anchor="b">
            <a:noAutofit/>
          </a:bodyPr>
          <a:lstStyle/>
          <a:p>
            <a:pPr algn="ctr">
              <a:spcBef>
                <a:spcPct val="0"/>
              </a:spcBef>
              <a:spcAft>
                <a:spcPct val="0"/>
              </a:spcAft>
            </a:pPr>
            <a:r>
              <a:rPr lang="en-US" altLang="zh-CN" sz="2800" b="1">
                <a:solidFill>
                  <a:schemeClr val="accent5"/>
                </a:solidFill>
                <a:latin typeface="+mn-ea"/>
                <a:cs typeface="+mn-ea"/>
                <a:sym typeface="+mn-ea"/>
              </a:rPr>
              <a:t>Might Avoid People</a:t>
            </a:r>
            <a:endParaRPr lang="en-US" altLang="zh-CN" sz="2800" b="1">
              <a:solidFill>
                <a:schemeClr val="accent5"/>
              </a:solidFill>
              <a:latin typeface="+mn-ea"/>
              <a:cs typeface="+mn-ea"/>
              <a:sym typeface="+mn-ea"/>
            </a:endParaRPr>
          </a:p>
        </p:txBody>
      </p:sp>
      <p:cxnSp>
        <p:nvCxnSpPr>
          <p:cNvPr id="61" name="直接连接符 60"/>
          <p:cNvCxnSpPr/>
          <p:nvPr>
            <p:custDataLst>
              <p:tags r:id="rId25"/>
            </p:custDataLst>
          </p:nvPr>
        </p:nvCxnSpPr>
        <p:spPr>
          <a:xfrm flipV="1">
            <a:off x="10292177" y="4165600"/>
            <a:ext cx="0" cy="649254"/>
          </a:xfrm>
          <a:prstGeom prst="line">
            <a:avLst/>
          </a:prstGeom>
          <a:noFill/>
          <a:ln>
            <a:gradFill flip="none" rotWithShape="1">
              <a:gsLst>
                <a:gs pos="0">
                  <a:schemeClr val="accent5">
                    <a:alpha val="0"/>
                  </a:schemeClr>
                </a:gs>
                <a:gs pos="100000">
                  <a:schemeClr val="accent5">
                    <a:alpha val="100000"/>
                  </a:schemeClr>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86" name="椭圆 85"/>
          <p:cNvSpPr/>
          <p:nvPr>
            <p:custDataLst>
              <p:tags r:id="rId26"/>
            </p:custDataLst>
          </p:nvPr>
        </p:nvSpPr>
        <p:spPr>
          <a:xfrm>
            <a:off x="3925373" y="3985678"/>
            <a:ext cx="146385" cy="146385"/>
          </a:xfrm>
          <a:prstGeom prst="ellipse">
            <a:avLst/>
          </a:prstGeom>
          <a:solidFill>
            <a:srgbClr val="FFFFFF"/>
          </a:solidFill>
          <a:ln w="3175">
            <a:solidFill>
              <a:schemeClr val="accent2"/>
            </a:solidFill>
          </a:ln>
          <a:effectLst>
            <a:outerShdw blurRad="63500" sx="102000" sy="102000" algn="ctr" rotWithShape="0">
              <a:schemeClr val="accent2">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椭圆 86"/>
          <p:cNvSpPr/>
          <p:nvPr>
            <p:custDataLst>
              <p:tags r:id="rId27"/>
            </p:custDataLst>
          </p:nvPr>
        </p:nvSpPr>
        <p:spPr>
          <a:xfrm>
            <a:off x="3953343" y="4013648"/>
            <a:ext cx="90445" cy="90445"/>
          </a:xfrm>
          <a:prstGeom prst="ellipse">
            <a:avLst/>
          </a:prstGeom>
          <a:gradFill>
            <a:gsLst>
              <a:gs pos="1000">
                <a:schemeClr val="accent2">
                  <a:lumMod val="75000"/>
                  <a:alpha val="100000"/>
                </a:schemeClr>
              </a:gs>
              <a:gs pos="100000">
                <a:schemeClr val="accent2">
                  <a:alpha val="100000"/>
                </a:schemeClr>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文本框 20"/>
          <p:cNvSpPr txBox="1"/>
          <p:nvPr>
            <p:custDataLst>
              <p:tags r:id="rId28"/>
            </p:custDataLst>
          </p:nvPr>
        </p:nvSpPr>
        <p:spPr>
          <a:xfrm>
            <a:off x="3299887" y="2693950"/>
            <a:ext cx="1397354" cy="414020"/>
          </a:xfrm>
          <a:prstGeom prst="rect">
            <a:avLst/>
          </a:prstGeom>
          <a:noFill/>
        </p:spPr>
        <p:txBody>
          <a:bodyPr wrap="square" lIns="91440" tIns="45720" rIns="91440" bIns="45720" rtlCol="0" anchor="t" anchorCtr="0">
            <a:spAutoFit/>
          </a:bodyPr>
          <a:lstStyle/>
          <a:p>
            <a:pPr lvl="0" algn="l">
              <a:buClrTx/>
              <a:buSzTx/>
              <a:buFontTx/>
            </a:pPr>
            <a:r>
              <a:rPr lang="en-US" altLang="zh-CN" sz="1800" b="1">
                <a:sym typeface="+mn-ea"/>
              </a:rPr>
              <a:t>Privacy Leak</a:t>
            </a:r>
            <a:endParaRPr lang="en-US" altLang="zh-CN" sz="1800" b="1">
              <a:sym typeface="+mn-ea"/>
            </a:endParaRPr>
          </a:p>
        </p:txBody>
      </p:sp>
      <p:sp>
        <p:nvSpPr>
          <p:cNvPr id="23" name="矩形 22"/>
          <p:cNvSpPr/>
          <p:nvPr>
            <p:custDataLst>
              <p:tags r:id="rId29"/>
            </p:custDataLst>
          </p:nvPr>
        </p:nvSpPr>
        <p:spPr>
          <a:xfrm>
            <a:off x="3143678" y="2205266"/>
            <a:ext cx="1397354" cy="368300"/>
          </a:xfrm>
          <a:prstGeom prst="rect">
            <a:avLst/>
          </a:prstGeom>
          <a:noFill/>
        </p:spPr>
        <p:txBody>
          <a:bodyPr wrap="square" lIns="0" tIns="0" rIns="0" bIns="0" rtlCol="0" anchor="b">
            <a:noAutofit/>
          </a:bodyPr>
          <a:lstStyle/>
          <a:p>
            <a:pPr algn="ctr">
              <a:spcBef>
                <a:spcPct val="0"/>
              </a:spcBef>
              <a:spcAft>
                <a:spcPct val="0"/>
              </a:spcAft>
            </a:pPr>
            <a:r>
              <a:rPr lang="en-US" altLang="zh-CN" sz="2800" b="1">
                <a:solidFill>
                  <a:schemeClr val="accent2"/>
                </a:solidFill>
                <a:latin typeface="+mn-ea"/>
                <a:cs typeface="+mn-ea"/>
                <a:sym typeface="+mn-ea"/>
              </a:rPr>
              <a:t>Data Worries</a:t>
            </a:r>
            <a:endParaRPr lang="en-US" altLang="zh-CN" sz="2800" b="1">
              <a:solidFill>
                <a:schemeClr val="accent2"/>
              </a:solidFill>
              <a:latin typeface="+mn-ea"/>
              <a:cs typeface="+mn-ea"/>
              <a:sym typeface="+mn-ea"/>
            </a:endParaRPr>
          </a:p>
        </p:txBody>
      </p:sp>
      <p:cxnSp>
        <p:nvCxnSpPr>
          <p:cNvPr id="83" name="直接连接符 82"/>
          <p:cNvCxnSpPr/>
          <p:nvPr>
            <p:custDataLst>
              <p:tags r:id="rId30"/>
            </p:custDataLst>
          </p:nvPr>
        </p:nvCxnSpPr>
        <p:spPr>
          <a:xfrm flipV="1">
            <a:off x="3999870" y="3336424"/>
            <a:ext cx="0" cy="649254"/>
          </a:xfrm>
          <a:prstGeom prst="line">
            <a:avLst/>
          </a:prstGeom>
          <a:noFill/>
          <a:ln>
            <a:gradFill flip="none" rotWithShape="1">
              <a:gsLst>
                <a:gs pos="0">
                  <a:schemeClr val="accent2">
                    <a:alpha val="0"/>
                  </a:schemeClr>
                </a:gs>
                <a:gs pos="100000">
                  <a:schemeClr val="accent2">
                    <a:alpha val="100000"/>
                  </a:schemeClr>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94" name="椭圆 93"/>
          <p:cNvSpPr/>
          <p:nvPr>
            <p:custDataLst>
              <p:tags r:id="rId31"/>
            </p:custDataLst>
          </p:nvPr>
        </p:nvSpPr>
        <p:spPr>
          <a:xfrm>
            <a:off x="8120245" y="3985678"/>
            <a:ext cx="146385" cy="146385"/>
          </a:xfrm>
          <a:prstGeom prst="ellipse">
            <a:avLst/>
          </a:prstGeom>
          <a:solidFill>
            <a:srgbClr val="FFFFFF"/>
          </a:solidFill>
          <a:ln w="3175">
            <a:solidFill>
              <a:schemeClr val="accent4"/>
            </a:solidFill>
          </a:ln>
          <a:effectLst>
            <a:outerShdw blurRad="63500" sx="102000" sy="102000" algn="ctr" rotWithShape="0">
              <a:schemeClr val="accent4">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5" name="椭圆 94"/>
          <p:cNvSpPr/>
          <p:nvPr>
            <p:custDataLst>
              <p:tags r:id="rId32"/>
            </p:custDataLst>
          </p:nvPr>
        </p:nvSpPr>
        <p:spPr>
          <a:xfrm>
            <a:off x="8148215" y="4013648"/>
            <a:ext cx="90445" cy="90445"/>
          </a:xfrm>
          <a:prstGeom prst="ellipse">
            <a:avLst/>
          </a:prstGeom>
          <a:gradFill>
            <a:gsLst>
              <a:gs pos="1000">
                <a:schemeClr val="accent4">
                  <a:lumMod val="75000"/>
                  <a:alpha val="100000"/>
                </a:schemeClr>
              </a:gs>
              <a:gs pos="100000">
                <a:schemeClr val="accent4">
                  <a:alpha val="100000"/>
                </a:schemeClr>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文本框 23"/>
          <p:cNvSpPr txBox="1"/>
          <p:nvPr>
            <p:custDataLst>
              <p:tags r:id="rId33"/>
            </p:custDataLst>
          </p:nvPr>
        </p:nvSpPr>
        <p:spPr>
          <a:xfrm>
            <a:off x="7218680" y="2693670"/>
            <a:ext cx="1892300" cy="737235"/>
          </a:xfrm>
          <a:prstGeom prst="rect">
            <a:avLst/>
          </a:prstGeom>
          <a:noFill/>
        </p:spPr>
        <p:txBody>
          <a:bodyPr wrap="square" lIns="91440" tIns="45720" rIns="91440" bIns="45720" rtlCol="0" anchor="t" anchorCtr="0">
            <a:spAutoFit/>
          </a:bodyPr>
          <a:lstStyle/>
          <a:p>
            <a:pPr lvl="0" algn="l">
              <a:buClrTx/>
              <a:buSzTx/>
              <a:buFontTx/>
            </a:pPr>
            <a:r>
              <a:rPr lang="en-US" altLang="zh-CN" sz="1800" b="1">
                <a:sym typeface="+mn-ea"/>
              </a:rPr>
              <a:t>Answers can feel rigid and repetitive.</a:t>
            </a:r>
            <a:endParaRPr lang="en-US" altLang="zh-CN" sz="1800" b="1">
              <a:sym typeface="+mn-ea"/>
            </a:endParaRPr>
          </a:p>
        </p:txBody>
      </p:sp>
      <p:sp>
        <p:nvSpPr>
          <p:cNvPr id="25" name="矩形 24"/>
          <p:cNvSpPr/>
          <p:nvPr>
            <p:custDataLst>
              <p:tags r:id="rId34"/>
            </p:custDataLst>
          </p:nvPr>
        </p:nvSpPr>
        <p:spPr>
          <a:xfrm>
            <a:off x="7494905" y="2205355"/>
            <a:ext cx="2054225" cy="368300"/>
          </a:xfrm>
          <a:prstGeom prst="rect">
            <a:avLst/>
          </a:prstGeom>
          <a:noFill/>
        </p:spPr>
        <p:txBody>
          <a:bodyPr wrap="square" lIns="0" tIns="0" rIns="0" bIns="0" rtlCol="0" anchor="b">
            <a:noAutofit/>
          </a:bodyPr>
          <a:lstStyle/>
          <a:p>
            <a:pPr algn="ctr">
              <a:spcBef>
                <a:spcPct val="0"/>
              </a:spcBef>
              <a:spcAft>
                <a:spcPct val="0"/>
              </a:spcAft>
            </a:pPr>
            <a:r>
              <a:rPr lang="en-US" altLang="zh-CN" sz="2800" b="1">
                <a:solidFill>
                  <a:schemeClr val="accent4"/>
                </a:solidFill>
                <a:latin typeface="+mn-ea"/>
                <a:cs typeface="+mn-ea"/>
                <a:sym typeface="+mn-ea"/>
              </a:rPr>
              <a:t>Can't Adapt Well</a:t>
            </a:r>
            <a:endParaRPr lang="en-US" altLang="zh-CN" sz="2800" b="1">
              <a:solidFill>
                <a:schemeClr val="accent4"/>
              </a:solidFill>
              <a:latin typeface="+mn-ea"/>
              <a:cs typeface="+mn-ea"/>
              <a:sym typeface="+mn-ea"/>
            </a:endParaRPr>
          </a:p>
        </p:txBody>
      </p:sp>
      <p:cxnSp>
        <p:nvCxnSpPr>
          <p:cNvPr id="91" name="直接连接符 90"/>
          <p:cNvCxnSpPr/>
          <p:nvPr>
            <p:custDataLst>
              <p:tags r:id="rId35"/>
            </p:custDataLst>
          </p:nvPr>
        </p:nvCxnSpPr>
        <p:spPr>
          <a:xfrm flipV="1">
            <a:off x="8194742" y="3336424"/>
            <a:ext cx="0" cy="649254"/>
          </a:xfrm>
          <a:prstGeom prst="line">
            <a:avLst/>
          </a:prstGeom>
          <a:noFill/>
          <a:ln>
            <a:gradFill flip="none" rotWithShape="1">
              <a:gsLst>
                <a:gs pos="0">
                  <a:schemeClr val="accent4">
                    <a:alpha val="0"/>
                  </a:schemeClr>
                </a:gs>
                <a:gs pos="100000">
                  <a:schemeClr val="accent4">
                    <a:alpha val="100000"/>
                  </a:schemeClr>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103" name="椭圆 102"/>
          <p:cNvSpPr/>
          <p:nvPr>
            <p:custDataLst>
              <p:tags r:id="rId36"/>
            </p:custDataLst>
          </p:nvPr>
        </p:nvSpPr>
        <p:spPr>
          <a:xfrm>
            <a:off x="6022809" y="3734507"/>
            <a:ext cx="146385" cy="146385"/>
          </a:xfrm>
          <a:prstGeom prst="ellipse">
            <a:avLst/>
          </a:prstGeom>
          <a:solidFill>
            <a:srgbClr val="FFFFFF"/>
          </a:solidFill>
          <a:ln w="3175">
            <a:solidFill>
              <a:schemeClr val="accent3"/>
            </a:solidFill>
          </a:ln>
          <a:effectLst>
            <a:outerShdw blurRad="63500" sx="102000" sy="102000" algn="ctr" rotWithShape="0">
              <a:schemeClr val="accent3">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4" name="椭圆 103"/>
          <p:cNvSpPr/>
          <p:nvPr>
            <p:custDataLst>
              <p:tags r:id="rId37"/>
            </p:custDataLst>
          </p:nvPr>
        </p:nvSpPr>
        <p:spPr>
          <a:xfrm>
            <a:off x="6050779" y="3762477"/>
            <a:ext cx="90445" cy="90445"/>
          </a:xfrm>
          <a:prstGeom prst="ellipse">
            <a:avLst/>
          </a:prstGeom>
          <a:gradFill>
            <a:gsLst>
              <a:gs pos="1000">
                <a:schemeClr val="accent3">
                  <a:lumMod val="75000"/>
                  <a:alpha val="100000"/>
                </a:schemeClr>
              </a:gs>
              <a:gs pos="100000">
                <a:schemeClr val="accent3">
                  <a:alpha val="100000"/>
                </a:schemeClr>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文本框 27"/>
          <p:cNvSpPr txBox="1"/>
          <p:nvPr>
            <p:custDataLst>
              <p:tags r:id="rId38"/>
            </p:custDataLst>
          </p:nvPr>
        </p:nvSpPr>
        <p:spPr>
          <a:xfrm>
            <a:off x="5397323" y="2442779"/>
            <a:ext cx="1397354" cy="737235"/>
          </a:xfrm>
          <a:prstGeom prst="rect">
            <a:avLst/>
          </a:prstGeom>
          <a:noFill/>
        </p:spPr>
        <p:txBody>
          <a:bodyPr wrap="square" lIns="91440" tIns="45720" rIns="91440" bIns="45720" rtlCol="0" anchor="t" anchorCtr="0">
            <a:spAutoFit/>
          </a:bodyPr>
          <a:lstStyle/>
          <a:p>
            <a:pPr lvl="0" algn="l">
              <a:buClrTx/>
              <a:buSzTx/>
              <a:buFontTx/>
            </a:pPr>
            <a:r>
              <a:rPr lang="en-US" altLang="zh-CN" sz="1800" b="1">
                <a:sym typeface="+mn-ea"/>
              </a:rPr>
              <a:t>Can't handle real emergencies well.</a:t>
            </a:r>
            <a:endParaRPr lang="en-US" altLang="zh-CN" sz="1800" b="1">
              <a:sym typeface="+mn-ea"/>
            </a:endParaRPr>
          </a:p>
        </p:txBody>
      </p:sp>
      <p:sp>
        <p:nvSpPr>
          <p:cNvPr id="29" name="矩形 28"/>
          <p:cNvSpPr/>
          <p:nvPr>
            <p:custDataLst>
              <p:tags r:id="rId39"/>
            </p:custDataLst>
          </p:nvPr>
        </p:nvSpPr>
        <p:spPr>
          <a:xfrm>
            <a:off x="5397324" y="1954095"/>
            <a:ext cx="1397354" cy="368300"/>
          </a:xfrm>
          <a:prstGeom prst="rect">
            <a:avLst/>
          </a:prstGeom>
          <a:noFill/>
        </p:spPr>
        <p:txBody>
          <a:bodyPr wrap="square" lIns="0" tIns="0" rIns="0" bIns="0" rtlCol="0" anchor="b">
            <a:noAutofit/>
          </a:bodyPr>
          <a:lstStyle/>
          <a:p>
            <a:pPr algn="ctr">
              <a:spcBef>
                <a:spcPct val="0"/>
              </a:spcBef>
              <a:spcAft>
                <a:spcPct val="0"/>
              </a:spcAft>
            </a:pPr>
            <a:r>
              <a:rPr lang="en-US" altLang="zh-CN" sz="2800" b="1">
                <a:solidFill>
                  <a:schemeClr val="accent3"/>
                </a:solidFill>
                <a:latin typeface="+mn-ea"/>
                <a:cs typeface="+mn-ea"/>
                <a:sym typeface="+mn-ea"/>
              </a:rPr>
              <a:t>Bad in Crisis </a:t>
            </a:r>
            <a:endParaRPr lang="en-US" altLang="zh-CN" sz="2800" b="1">
              <a:solidFill>
                <a:schemeClr val="accent3"/>
              </a:solidFill>
              <a:latin typeface="+mn-ea"/>
              <a:cs typeface="+mn-ea"/>
              <a:sym typeface="+mn-ea"/>
            </a:endParaRPr>
          </a:p>
        </p:txBody>
      </p:sp>
      <p:cxnSp>
        <p:nvCxnSpPr>
          <p:cNvPr id="100" name="直接连接符 99"/>
          <p:cNvCxnSpPr/>
          <p:nvPr>
            <p:custDataLst>
              <p:tags r:id="rId40"/>
            </p:custDataLst>
          </p:nvPr>
        </p:nvCxnSpPr>
        <p:spPr>
          <a:xfrm flipV="1">
            <a:off x="6097306" y="3085253"/>
            <a:ext cx="0" cy="649254"/>
          </a:xfrm>
          <a:prstGeom prst="line">
            <a:avLst/>
          </a:prstGeom>
          <a:noFill/>
          <a:ln>
            <a:gradFill flip="none" rotWithShape="1">
              <a:gsLst>
                <a:gs pos="0">
                  <a:schemeClr val="accent3">
                    <a:alpha val="0"/>
                  </a:schemeClr>
                </a:gs>
                <a:gs pos="100000">
                  <a:schemeClr val="accent3">
                    <a:alpha val="100000"/>
                  </a:schemeClr>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30" name="序号"/>
          <p:cNvSpPr txBox="1"/>
          <p:nvPr>
            <p:custDataLst>
              <p:tags r:id="rId41"/>
            </p:custDataLst>
          </p:nvPr>
        </p:nvSpPr>
        <p:spPr>
          <a:xfrm>
            <a:off x="2650212" y="404199"/>
            <a:ext cx="1421220" cy="1226898"/>
          </a:xfrm>
          <a:prstGeom prst="rect">
            <a:avLst/>
          </a:prstGeom>
          <a:noFill/>
        </p:spPr>
        <p:txBody>
          <a:bodyPr wrap="none" lIns="0" tIns="0" rIns="0" bIns="0" rtlCol="0" anchor="b" anchorCtr="0">
            <a:normAutofit/>
          </a:bodyPr>
          <a:p>
            <a:pPr algn="ctr">
              <a:lnSpc>
                <a:spcPct val="100000"/>
              </a:lnSpc>
            </a:pPr>
            <a:r>
              <a:rPr lang="en-US" sz="6000" b="1" dirty="0">
                <a:solidFill>
                  <a:schemeClr val="accent2">
                    <a:alpha val="80000"/>
                  </a:schemeClr>
                </a:solidFill>
                <a:latin typeface="+mn-ea"/>
              </a:rPr>
              <a:t>03</a:t>
            </a:r>
            <a:endParaRPr lang="en-US" sz="6000" b="1" dirty="0">
              <a:solidFill>
                <a:schemeClr val="accent2">
                  <a:alpha val="80000"/>
                </a:schemeClr>
              </a:solidFill>
              <a:latin typeface="+mn-ea"/>
            </a:endParaRPr>
          </a:p>
        </p:txBody>
      </p:sp>
      <p:sp>
        <p:nvSpPr>
          <p:cNvPr id="31" name="文本框 30"/>
          <p:cNvSpPr txBox="1"/>
          <p:nvPr/>
        </p:nvSpPr>
        <p:spPr>
          <a:xfrm>
            <a:off x="3656330" y="764540"/>
            <a:ext cx="6096000" cy="645160"/>
          </a:xfrm>
          <a:prstGeom prst="rect">
            <a:avLst/>
          </a:prstGeom>
          <a:noFill/>
        </p:spPr>
        <p:txBody>
          <a:bodyPr wrap="square" rtlCol="0" anchor="t">
            <a:spAutoFit/>
          </a:bodyPr>
          <a:p>
            <a:pPr algn="ctr"/>
            <a:r>
              <a:rPr lang="en-US" altLang="en-US" sz="3600" spc="300" dirty="0">
                <a:solidFill>
                  <a:srgbClr val="000000">
                    <a:alpha val="70000"/>
                  </a:srgbClr>
                </a:solidFill>
                <a:latin typeface="+mn-ea"/>
                <a:sym typeface="+mn-ea"/>
              </a:rPr>
              <a:t>Analyze Limitations</a:t>
            </a:r>
            <a:endParaRPr lang="en-US" altLang="en-US" sz="3600" spc="300" dirty="0">
              <a:solidFill>
                <a:srgbClr val="000000">
                  <a:alpha val="70000"/>
                </a:srgbClr>
              </a:solidFill>
              <a:latin typeface="+mn-ea"/>
              <a:sym typeface="+mn-ea"/>
            </a:endParaRPr>
          </a:p>
        </p:txBody>
      </p:sp>
      <p:pic>
        <p:nvPicPr>
          <p:cNvPr id="5124" name="图片 6" descr="logo横版 png"/>
          <p:cNvPicPr>
            <a:picLocks noChangeAspect="1"/>
          </p:cNvPicPr>
          <p:nvPr/>
        </p:nvPicPr>
        <p:blipFill>
          <a:blip r:embed="rId42"/>
          <a:stretch>
            <a:fillRect/>
          </a:stretch>
        </p:blipFill>
        <p:spPr>
          <a:xfrm>
            <a:off x="11477625" y="82550"/>
            <a:ext cx="608013" cy="642938"/>
          </a:xfrm>
          <a:prstGeom prst="rect">
            <a:avLst/>
          </a:prstGeom>
          <a:noFill/>
          <a:ln w="9525">
            <a:noFill/>
          </a:ln>
        </p:spPr>
      </p:pic>
    </p:spTree>
    <p:custDataLst>
      <p:tags r:id="rId4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23" grpId="0"/>
      <p:bldP spid="21" grpId="0"/>
      <p:bldP spid="29" grpId="0"/>
      <p:bldP spid="28" grpId="0"/>
      <p:bldP spid="25" grpId="0"/>
      <p:bldP spid="24" grpId="0"/>
      <p:bldP spid="9" grpId="0"/>
      <p:bldP spid="4" grpId="0"/>
    </p:bldLst>
  </p:timing>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6"/>
  <p:tag name="KSO_WM_UNIT_LAYERLEVEL" val="1"/>
  <p:tag name="KSO_WM_TAG_VERSION" val="3.0"/>
  <p:tag name="KSO_WM_BEAUTIFY_FLAG" val="#wm#"/>
  <p:tag name="KSO_WM_UNIT_TYPE" val="i"/>
  <p:tag name="KSO_WM_UNIT_INDEX" val="6"/>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8599"/>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0;第二级&#10;第三级&#10;第四级&#10;第五级"/>
  <p:tag name="KSO_WM_UNIT_NOCLEAR" val="0"/>
  <p:tag name="KSO_WM_UNIT_TYPE" val="f"/>
  <p:tag name="KSO_WM_UNIT_INDEX" val="1"/>
  <p:tag name="KSO_WM_TEMPLATE_CATEGORY" val="custom"/>
  <p:tag name="KSO_WM_TEMPLATE_INDEX" val="20238599"/>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2"/>
  <p:tag name="KSO_WM_UNIT_LAYERLEVEL" val="1"/>
  <p:tag name="KSO_WM_TAG_VERSION" val="3.0"/>
  <p:tag name="KSO_WM_BEAUTIFY_FLAG" val="#wm#"/>
  <p:tag name="KSO_WM_UNIT_TYPE" val="i"/>
  <p:tag name="KSO_WM_UNIT_INDEX" val="2"/>
</p:tagLst>
</file>

<file path=ppt/tags/tag106.xml><?xml version="1.0" encoding="utf-8"?>
<p:tagLst xmlns:p="http://schemas.openxmlformats.org/presentationml/2006/main">
  <p:tag name="KSO_WM_TEMPLATE_SUBCATEGORY" val="29"/>
  <p:tag name="KSO_WM_TEMPLATE_MASTER_TYPE" val="0"/>
  <p:tag name="KSO_WM_TEMPLATE_COLOR_TYPE" val="0"/>
  <p:tag name="KSO_WM_TAG_VERSION" val="3.0"/>
  <p:tag name="KSO_WM_BEAUTIFY_FLAG" val="#wm#"/>
  <p:tag name="KSO_WM_TEMPLATE_CATEGORY" val="custom"/>
  <p:tag name="KSO_WM_TEMPLATE_INDEX" val="20238599"/>
  <p:tag name="KSO_WM_TEMPLATE_THUMBS_INDEX" val="1、9"/>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3.0"/>
  <p:tag name="KSO_WM_BEAUTIFY_FLAG" val="#wm#"/>
  <p:tag name="KSO_WM_UNIT_TYPE" val="i"/>
  <p:tag name="KSO_WM_UNIT_INDEX"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3.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11.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
  <p:tag name="KSO_WM_UNIT_LAYERLEVEL" val="1"/>
  <p:tag name="KSO_WM_TAG_VERSION" val="3.0"/>
  <p:tag name="KSO_WM_BEAUTIFY_FLAG" val="#wm#"/>
  <p:tag name="KSO_WM_UNIT_TYPE" val="i"/>
  <p:tag name="KSO_WM_UNIT_INDEX"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3.0"/>
  <p:tag name="KSO_WM_BEAUTIFY_FLAG" val="#wm#"/>
  <p:tag name="KSO_WM_UNIT_TYPE" val="i"/>
  <p:tag name="KSO_WM_UNIT_INDEX" val="3"/>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
  <p:tag name="KSO_WM_UNIT_LAYERLEVEL" val="1"/>
  <p:tag name="KSO_WM_TAG_VERSION" val="3.0"/>
  <p:tag name="KSO_WM_BEAUTIFY_FLAG" val="#wm#"/>
  <p:tag name="KSO_WM_UNIT_TYPE" val="i"/>
  <p:tag name="KSO_WM_UNIT_INDEX"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TEMPLATE_CATEGORY" val="custom"/>
  <p:tag name="KSO_WM_TEMPLATE_INDEX" val="20238599"/>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0;第二级&#10;第三级&#10;第四级&#10;第五级"/>
  <p:tag name="KSO_WM_UNIT_NOCLEAR" val="0"/>
  <p:tag name="KSO_WM_UNIT_TYPE" val="f"/>
  <p:tag name="KSO_WM_UNIT_INDEX" val="1"/>
  <p:tag name="KSO_WM_TEMPLATE_CATEGORY" val="custom"/>
  <p:tag name="KSO_WM_TEMPLATE_INDEX" val="20238599"/>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12.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2"/>
  <p:tag name="KSO_WM_UNIT_LAYERLEVEL" val="1"/>
  <p:tag name="KSO_WM_TAG_VERSION" val="3.0"/>
  <p:tag name="KSO_WM_BEAUTIFY_FLAG" val="#wm#"/>
  <p:tag name="KSO_WM_UNIT_TYPE" val="i"/>
  <p:tag name="KSO_WM_UNIT_INDEX" val="2"/>
</p:tagLst>
</file>

<file path=ppt/tags/tag121.xml><?xml version="1.0" encoding="utf-8"?>
<p:tagLst xmlns:p="http://schemas.openxmlformats.org/presentationml/2006/main">
  <p:tag name="KSO_WM_TEMPLATE_SUBCATEGORY" val="29"/>
  <p:tag name="KSO_WM_TEMPLATE_MASTER_TYPE" val="0"/>
  <p:tag name="KSO_WM_TEMPLATE_COLOR_TYPE" val="0"/>
  <p:tag name="KSO_WM_TAG_VERSION" val="3.0"/>
  <p:tag name="KSO_WM_BEAUTIFY_FLAG" val="#wm#"/>
  <p:tag name="KSO_WM_TEMPLATE_CATEGORY" val="custom"/>
  <p:tag name="KSO_WM_TEMPLATE_INDEX" val="20238599"/>
  <p:tag name="KSO_WM_TEMPLATE_THUMBS_INDEX" val="1、9"/>
</p:tagLst>
</file>

<file path=ppt/tags/tag122.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9.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TYPE" val="i"/>
  <p:tag name="KSO_WM_UNIT_INDEX" val="18"/>
  <p:tag name="KSO_WM_BEAUTIFY_FLAG" val="#wm#"/>
  <p:tag name="KSO_WM_TAG_VERSION" val="3.0"/>
  <p:tag name="KSO_WM_UNIT_ID" val="_11*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xml><?xml version="1.0" encoding="utf-8"?>
<p:tagLst xmlns:p="http://schemas.openxmlformats.org/presentationml/2006/main">
  <p:tag name="KSO_WM_UNIT_TYPE" val="i"/>
  <p:tag name="KSO_WM_UNIT_INDEX" val="19"/>
  <p:tag name="KSO_WM_BEAUTIFY_FLAG" val="#wm#"/>
  <p:tag name="KSO_WM_TAG_VERSION" val="3.0"/>
  <p:tag name="KSO_WM_UNIT_ID" val="_11*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xml><?xml version="1.0" encoding="utf-8"?>
<p:tagLst xmlns:p="http://schemas.openxmlformats.org/presentationml/2006/main">
  <p:tag name="KSO_WM_UNIT_TYPE" val="i"/>
  <p:tag name="KSO_WM_UNIT_INDEX" val="20"/>
  <p:tag name="KSO_WM_BEAUTIFY_FLAG" val="#wm#"/>
  <p:tag name="KSO_WM_TAG_VERSION" val="3.0"/>
  <p:tag name="KSO_WM_UNIT_ID" val="_11*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xml><?xml version="1.0" encoding="utf-8"?>
<p:tagLst xmlns:p="http://schemas.openxmlformats.org/presentationml/2006/main">
  <p:tag name="KSO_WM_UNIT_TYPE" val="i"/>
  <p:tag name="KSO_WM_UNIT_INDEX" val="21"/>
  <p:tag name="KSO_WM_BEAUTIFY_FLAG" val="#wm#"/>
  <p:tag name="KSO_WM_TAG_VERSION" val="3.0"/>
  <p:tag name="KSO_WM_UNIT_ID" val="_11*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TYPE" val="i"/>
  <p:tag name="KSO_WM_UNIT_INDEX" val="22"/>
  <p:tag name="KSO_WM_BEAUTIFY_FLAG" val="#wm#"/>
  <p:tag name="KSO_WM_TAG_VERSION" val="3.0"/>
  <p:tag name="KSO_WM_UNIT_ID" val="_11*i*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TYPE" val="i"/>
  <p:tag name="KSO_WM_UNIT_INDEX" val="23"/>
  <p:tag name="KSO_WM_BEAUTIFY_FLAG" val="#wm#"/>
  <p:tag name="KSO_WM_TAG_VERSION" val="3.0"/>
  <p:tag name="KSO_WM_UNIT_ID" val="_11*i*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xml><?xml version="1.0" encoding="utf-8"?>
<p:tagLst xmlns:p="http://schemas.openxmlformats.org/presentationml/2006/main">
  <p:tag name="KSO_WM_UNIT_TYPE" val="i"/>
  <p:tag name="KSO_WM_UNIT_INDEX" val="24"/>
  <p:tag name="KSO_WM_BEAUTIFY_FLAG" val="#wm#"/>
  <p:tag name="KSO_WM_TAG_VERSION" val="3.0"/>
  <p:tag name="KSO_WM_UNIT_ID" val="_11*i*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xml><?xml version="1.0" encoding="utf-8"?>
<p:tagLst xmlns:p="http://schemas.openxmlformats.org/presentationml/2006/main">
  <p:tag name="KSO_WM_UNIT_TYPE" val="i"/>
  <p:tag name="KSO_WM_UNIT_INDEX" val="25"/>
  <p:tag name="KSO_WM_BEAUTIFY_FLAG" val="#wm#"/>
  <p:tag name="KSO_WM_TAG_VERSION" val="3.0"/>
  <p:tag name="KSO_WM_UNIT_ID" val="_11*i*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TYPE" val="i"/>
  <p:tag name="KSO_WM_UNIT_INDEX" val="26"/>
  <p:tag name="KSO_WM_BEAUTIFY_FLAG" val="#wm#"/>
  <p:tag name="KSO_WM_TAG_VERSION" val="3.0"/>
  <p:tag name="KSO_WM_UNIT_ID" val="_11*i*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TYPE" val="i"/>
  <p:tag name="KSO_WM_UNIT_INDEX" val="27"/>
  <p:tag name="KSO_WM_BEAUTIFY_FLAG" val="#wm#"/>
  <p:tag name="KSO_WM_TAG_VERSION" val="3.0"/>
  <p:tag name="KSO_WM_UNIT_ID" val="_11*i*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TYPE" val="i"/>
  <p:tag name="KSO_WM_UNIT_INDEX" val="11"/>
  <p:tag name="KSO_WM_BEAUTIFY_FLAG" val="#wm#"/>
  <p:tag name="KSO_WM_TAG_VERSION" val="3.0"/>
  <p:tag name="KSO_WM_UNIT_ID" val="_3*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xml><?xml version="1.0" encoding="utf-8"?>
<p:tagLst xmlns:p="http://schemas.openxmlformats.org/presentationml/2006/main">
  <p:tag name="KSO_WM_UNIT_TYPE" val="i"/>
  <p:tag name="KSO_WM_UNIT_INDEX" val="28"/>
  <p:tag name="KSO_WM_BEAUTIFY_FLAG" val="#wm#"/>
  <p:tag name="KSO_WM_TAG_VERSION" val="3.0"/>
  <p:tag name="KSO_WM_UNIT_ID" val="_11*i*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xml><?xml version="1.0" encoding="utf-8"?>
<p:tagLst xmlns:p="http://schemas.openxmlformats.org/presentationml/2006/main">
  <p:tag name="KSO_WM_UNIT_TYPE" val="i"/>
  <p:tag name="KSO_WM_UNIT_INDEX" val="29"/>
  <p:tag name="KSO_WM_BEAUTIFY_FLAG" val="#wm#"/>
  <p:tag name="KSO_WM_TAG_VERSION" val="3.0"/>
  <p:tag name="KSO_WM_UNIT_ID" val="_11*i*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30"/>
  <p:tag name="KSO_WM_BEAUTIFY_FLAG" val="#wm#"/>
  <p:tag name="KSO_WM_TAG_VERSION" val="3.0"/>
  <p:tag name="KSO_WM_UNIT_ID" val="_11*i*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31"/>
  <p:tag name="KSO_WM_BEAUTIFY_FLAG" val="#wm#"/>
  <p:tag name="KSO_WM_TAG_VERSION" val="3.0"/>
  <p:tag name="KSO_WM_UNIT_ID" val="_11*i*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i"/>
  <p:tag name="KSO_WM_UNIT_INDEX" val="32"/>
  <p:tag name="KSO_WM_BEAUTIFY_FLAG" val="#wm#"/>
  <p:tag name="KSO_WM_TAG_VERSION" val="3.0"/>
  <p:tag name="KSO_WM_UNIT_ID" val="_11*i*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xml><?xml version="1.0" encoding="utf-8"?>
<p:tagLst xmlns:p="http://schemas.openxmlformats.org/presentationml/2006/main">
  <p:tag name="KSO_WM_UNIT_TYPE" val="i"/>
  <p:tag name="KSO_WM_UNIT_INDEX" val="33"/>
  <p:tag name="KSO_WM_BEAUTIFY_FLAG" val="#wm#"/>
  <p:tag name="KSO_WM_TAG_VERSION" val="3.0"/>
  <p:tag name="KSO_WM_UNIT_ID" val="_11*i*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xml><?xml version="1.0" encoding="utf-8"?>
<p:tagLst xmlns:p="http://schemas.openxmlformats.org/presentationml/2006/main">
  <p:tag name="KSO_WM_UNIT_TYPE" val="i"/>
  <p:tag name="KSO_WM_UNIT_INDEX" val="34"/>
  <p:tag name="KSO_WM_BEAUTIFY_FLAG" val="#wm#"/>
  <p:tag name="KSO_WM_TAG_VERSION" val="3.0"/>
  <p:tag name="KSO_WM_UNIT_ID" val="_11*i*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TYPE" val="i"/>
  <p:tag name="KSO_WM_UNIT_INDEX" val="35"/>
  <p:tag name="KSO_WM_BEAUTIFY_FLAG" val="#wm#"/>
  <p:tag name="KSO_WM_TAG_VERSION" val="3.0"/>
  <p:tag name="KSO_WM_UNIT_ID" val="_11*i*3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xml><?xml version="1.0" encoding="utf-8"?>
<p:tagLst xmlns:p="http://schemas.openxmlformats.org/presentationml/2006/main">
  <p:tag name="KSO_WM_UNIT_TYPE" val="i"/>
  <p:tag name="KSO_WM_UNIT_INDEX" val="36"/>
  <p:tag name="KSO_WM_BEAUTIFY_FLAG" val="#wm#"/>
  <p:tag name="KSO_WM_TAG_VERSION" val="3.0"/>
  <p:tag name="KSO_WM_UNIT_ID" val="_11*i*3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UNIT_TYPE" val="i"/>
  <p:tag name="KSO_WM_UNIT_INDEX" val="37"/>
  <p:tag name="KSO_WM_BEAUTIFY_FLAG" val="#wm#"/>
  <p:tag name="KSO_WM_TAG_VERSION" val="3.0"/>
  <p:tag name="KSO_WM_UNIT_ID" val="_11*i*3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xml><?xml version="1.0" encoding="utf-8"?>
<p:tagLst xmlns:p="http://schemas.openxmlformats.org/presentationml/2006/main">
  <p:tag name="KSO_WM_UNIT_TYPE" val="i"/>
  <p:tag name="KSO_WM_UNIT_INDEX" val="12"/>
  <p:tag name="KSO_WM_BEAUTIFY_FLAG" val="#wm#"/>
  <p:tag name="KSO_WM_TAG_VERSION" val="3.0"/>
  <p:tag name="KSO_WM_UNIT_ID" val="_3*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xml><?xml version="1.0" encoding="utf-8"?>
<p:tagLst xmlns:p="http://schemas.openxmlformats.org/presentationml/2006/main">
  <p:tag name="KSO_WM_UNIT_TYPE" val="i"/>
  <p:tag name="KSO_WM_UNIT_INDEX" val="38"/>
  <p:tag name="KSO_WM_BEAUTIFY_FLAG" val="#wm#"/>
  <p:tag name="KSO_WM_TAG_VERSION" val="3.0"/>
  <p:tag name="KSO_WM_UNIT_ID" val="_11*i*3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xml><?xml version="1.0" encoding="utf-8"?>
<p:tagLst xmlns:p="http://schemas.openxmlformats.org/presentationml/2006/main">
  <p:tag name="KSO_WM_UNIT_TYPE" val="i"/>
  <p:tag name="KSO_WM_UNIT_INDEX" val="39"/>
  <p:tag name="KSO_WM_BEAUTIFY_FLAG" val="#wm#"/>
  <p:tag name="KSO_WM_TAG_VERSION" val="3.0"/>
  <p:tag name="KSO_WM_UNIT_ID" val="_11*i*3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xml><?xml version="1.0" encoding="utf-8"?>
<p:tagLst xmlns:p="http://schemas.openxmlformats.org/presentationml/2006/main">
  <p:tag name="KSO_WM_UNIT_TYPE" val="i"/>
  <p:tag name="KSO_WM_UNIT_INDEX" val="40"/>
  <p:tag name="KSO_WM_BEAUTIFY_FLAG" val="#wm#"/>
  <p:tag name="KSO_WM_TAG_VERSION" val="3.0"/>
  <p:tag name="KSO_WM_UNIT_ID" val="_11*i*4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41"/>
  <p:tag name="KSO_WM_UNIT_LAYERLEVEL" val="1"/>
  <p:tag name="KSO_WM_TAG_VERSION" val="3.0"/>
  <p:tag name="KSO_WM_BEAUTIFY_FLAG" val="#wm#"/>
  <p:tag name="KSO_WM_UNIT_TYPE" val="i"/>
  <p:tag name="KSO_WM_UNIT_INDEX" val="41"/>
</p:tagLst>
</file>

<file path=ppt/tags/tag164.xml><?xml version="1.0" encoding="utf-8"?>
<p:tagLst xmlns:p="http://schemas.openxmlformats.org/presentationml/2006/main">
  <p:tag name="KSO_WM_UNIT_TYPE" val="i"/>
  <p:tag name="KSO_WM_UNIT_INDEX" val="42"/>
  <p:tag name="KSO_WM_BEAUTIFY_FLAG" val="#wm#"/>
  <p:tag name="KSO_WM_TAG_VERSION" val="3.0"/>
  <p:tag name="KSO_WM_UNIT_ID" val="_11*i*4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xml><?xml version="1.0" encoding="utf-8"?>
<p:tagLst xmlns:p="http://schemas.openxmlformats.org/presentationml/2006/main">
  <p:tag name="KSO_WM_UNIT_TYPE" val="i"/>
  <p:tag name="KSO_WM_UNIT_INDEX" val="43"/>
  <p:tag name="KSO_WM_BEAUTIFY_FLAG" val="#wm#"/>
  <p:tag name="KSO_WM_TAG_VERSION" val="3.0"/>
  <p:tag name="KSO_WM_UNIT_ID" val="_11*i*4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xml><?xml version="1.0" encoding="utf-8"?>
<p:tagLst xmlns:p="http://schemas.openxmlformats.org/presentationml/2006/main">
  <p:tag name="KSO_WM_UNIT_TYPE" val="i"/>
  <p:tag name="KSO_WM_UNIT_INDEX" val="44"/>
  <p:tag name="KSO_WM_BEAUTIFY_FLAG" val="#wm#"/>
  <p:tag name="KSO_WM_TAG_VERSION" val="3.0"/>
  <p:tag name="KSO_WM_UNIT_ID" val="_11*i*4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xml><?xml version="1.0" encoding="utf-8"?>
<p:tagLst xmlns:p="http://schemas.openxmlformats.org/presentationml/2006/main">
  <p:tag name="KSO_WM_UNIT_TYPE" val="i"/>
  <p:tag name="KSO_WM_UNIT_INDEX" val="45"/>
  <p:tag name="KSO_WM_BEAUTIFY_FLAG" val="#wm#"/>
  <p:tag name="KSO_WM_TAG_VERSION" val="3.0"/>
  <p:tag name="KSO_WM_UNIT_ID" val="_11*i*4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xml><?xml version="1.0" encoding="utf-8"?>
<p:tagLst xmlns:p="http://schemas.openxmlformats.org/presentationml/2006/main">
  <p:tag name="KSO_WM_UNIT_TYPE" val="i"/>
  <p:tag name="KSO_WM_UNIT_INDEX" val="46"/>
  <p:tag name="KSO_WM_BEAUTIFY_FLAG" val="#wm#"/>
  <p:tag name="KSO_WM_TAG_VERSION" val="3.0"/>
  <p:tag name="KSO_WM_UNIT_ID" val="_11*i*4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xml><?xml version="1.0" encoding="utf-8"?>
<p:tagLst xmlns:p="http://schemas.openxmlformats.org/presentationml/2006/main">
  <p:tag name="KSO_WM_UNIT_TYPE" val="i"/>
  <p:tag name="KSO_WM_UNIT_INDEX" val="47"/>
  <p:tag name="KSO_WM_BEAUTIFY_FLAG" val="#wm#"/>
  <p:tag name="KSO_WM_TAG_VERSION" val="3.0"/>
  <p:tag name="KSO_WM_UNIT_ID" val="_11*i*4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xml><?xml version="1.0" encoding="utf-8"?>
<p:tagLst xmlns:p="http://schemas.openxmlformats.org/presentationml/2006/main">
  <p:tag name="KSO_WM_UNIT_TYPE" val="i"/>
  <p:tag name="KSO_WM_UNIT_INDEX" val="13"/>
  <p:tag name="KSO_WM_BEAUTIFY_FLAG" val="#wm#"/>
  <p:tag name="KSO_WM_TAG_VERSION" val="3.0"/>
  <p:tag name="KSO_WM_UNIT_ID" val="_3*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xml><?xml version="1.0" encoding="utf-8"?>
<p:tagLst xmlns:p="http://schemas.openxmlformats.org/presentationml/2006/main">
  <p:tag name="KSO_WM_UNIT_TYPE" val="i"/>
  <p:tag name="KSO_WM_UNIT_INDEX" val="48"/>
  <p:tag name="KSO_WM_BEAUTIFY_FLAG" val="#wm#"/>
  <p:tag name="KSO_WM_TAG_VERSION" val="3.0"/>
  <p:tag name="KSO_WM_UNIT_ID" val="_11*i*4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xml><?xml version="1.0" encoding="utf-8"?>
<p:tagLst xmlns:p="http://schemas.openxmlformats.org/presentationml/2006/main">
  <p:tag name="KSO_WM_UNIT_TYPE" val="i"/>
  <p:tag name="KSO_WM_UNIT_INDEX" val="49"/>
  <p:tag name="KSO_WM_BEAUTIFY_FLAG" val="#wm#"/>
  <p:tag name="KSO_WM_TAG_VERSION" val="3.0"/>
  <p:tag name="KSO_WM_UNIT_ID" val="_11*i*4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p="http://schemas.openxmlformats.org/presentationml/2006/main">
  <p:tag name="KSO_WM_UNIT_TYPE" val="i"/>
  <p:tag name="KSO_WM_UNIT_INDEX" val="50"/>
  <p:tag name="KSO_WM_BEAUTIFY_FLAG" val="#wm#"/>
  <p:tag name="KSO_WM_TAG_VERSION" val="3.0"/>
  <p:tag name="KSO_WM_UNIT_ID" val="_11*i*5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xml><?xml version="1.0" encoding="utf-8"?>
<p:tagLst xmlns:p="http://schemas.openxmlformats.org/presentationml/2006/main">
  <p:tag name="KSO_WM_UNIT_TYPE" val="i"/>
  <p:tag name="KSO_WM_UNIT_INDEX" val="51"/>
  <p:tag name="KSO_WM_BEAUTIFY_FLAG" val="#wm#"/>
  <p:tag name="KSO_WM_TAG_VERSION" val="3.0"/>
  <p:tag name="KSO_WM_UNIT_ID" val="_11*i*5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xml><?xml version="1.0" encoding="utf-8"?>
<p:tagLst xmlns:p="http://schemas.openxmlformats.org/presentationml/2006/main">
  <p:tag name="KSO_WM_UNIT_TYPE" val="i"/>
  <p:tag name="KSO_WM_UNIT_INDEX" val="52"/>
  <p:tag name="KSO_WM_BEAUTIFY_FLAG" val="#wm#"/>
  <p:tag name="KSO_WM_TAG_VERSION" val="3.0"/>
  <p:tag name="KSO_WM_UNIT_ID" val="_11*i*5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xml><?xml version="1.0" encoding="utf-8"?>
<p:tagLst xmlns:p="http://schemas.openxmlformats.org/presentationml/2006/main">
  <p:tag name="KSO_WM_UNIT_TYPE" val="i"/>
  <p:tag name="KSO_WM_UNIT_INDEX" val="53"/>
  <p:tag name="KSO_WM_BEAUTIFY_FLAG" val="#wm#"/>
  <p:tag name="KSO_WM_TAG_VERSION" val="3.0"/>
  <p:tag name="KSO_WM_UNIT_ID" val="_11*i*5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xml><?xml version="1.0" encoding="utf-8"?>
<p:tagLst xmlns:p="http://schemas.openxmlformats.org/presentationml/2006/main">
  <p:tag name="KSO_WM_UNIT_TYPE" val="i"/>
  <p:tag name="KSO_WM_UNIT_INDEX" val="54"/>
  <p:tag name="KSO_WM_BEAUTIFY_FLAG" val="#wm#"/>
  <p:tag name="KSO_WM_TAG_VERSION" val="3.0"/>
  <p:tag name="KSO_WM_UNIT_ID" val="_11*i*5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xml><?xml version="1.0" encoding="utf-8"?>
<p:tagLst xmlns:p="http://schemas.openxmlformats.org/presentationml/2006/main">
  <p:tag name="KSO_WM_UNIT_TYPE" val="i"/>
  <p:tag name="KSO_WM_UNIT_INDEX" val="55"/>
  <p:tag name="KSO_WM_BEAUTIFY_FLAG" val="#wm#"/>
  <p:tag name="KSO_WM_TAG_VERSION" val="3.0"/>
  <p:tag name="KSO_WM_UNIT_ID" val="_11*i*5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xml><?xml version="1.0" encoding="utf-8"?>
<p:tagLst xmlns:p="http://schemas.openxmlformats.org/presentationml/2006/main">
  <p:tag name="KSO_WM_UNIT_TYPE" val="i"/>
  <p:tag name="KSO_WM_UNIT_INDEX" val="56"/>
  <p:tag name="KSO_WM_BEAUTIFY_FLAG" val="#wm#"/>
  <p:tag name="KSO_WM_TAG_VERSION" val="3.0"/>
  <p:tag name="KSO_WM_UNIT_ID" val="_11*i*5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xml><?xml version="1.0" encoding="utf-8"?>
<p:tagLst xmlns:p="http://schemas.openxmlformats.org/presentationml/2006/main">
  <p:tag name="KSO_WM_UNIT_TYPE" val="i"/>
  <p:tag name="KSO_WM_UNIT_INDEX" val="57"/>
  <p:tag name="KSO_WM_BEAUTIFY_FLAG" val="#wm#"/>
  <p:tag name="KSO_WM_TAG_VERSION" val="3.0"/>
  <p:tag name="KSO_WM_UNIT_ID" val="_11*i*5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TYPE" val="i"/>
  <p:tag name="KSO_WM_UNIT_INDEX" val="14"/>
  <p:tag name="KSO_WM_BEAUTIFY_FLAG" val="#wm#"/>
  <p:tag name="KSO_WM_TAG_VERSION" val="3.0"/>
  <p:tag name="KSO_WM_UNIT_ID" val="_3*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xml><?xml version="1.0" encoding="utf-8"?>
<p:tagLst xmlns:p="http://schemas.openxmlformats.org/presentationml/2006/main">
  <p:tag name="KSO_WM_UNIT_TYPE" val="i"/>
  <p:tag name="KSO_WM_UNIT_INDEX" val="58"/>
  <p:tag name="KSO_WM_BEAUTIFY_FLAG" val="#wm#"/>
  <p:tag name="KSO_WM_TAG_VERSION" val="3.0"/>
  <p:tag name="KSO_WM_UNIT_ID" val="_11*i*5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xml><?xml version="1.0" encoding="utf-8"?>
<p:tagLst xmlns:p="http://schemas.openxmlformats.org/presentationml/2006/main">
  <p:tag name="KSO_WM_UNIT_TYPE" val="i"/>
  <p:tag name="KSO_WM_UNIT_INDEX" val="59"/>
  <p:tag name="KSO_WM_BEAUTIFY_FLAG" val="#wm#"/>
  <p:tag name="KSO_WM_TAG_VERSION" val="3.0"/>
  <p:tag name="KSO_WM_UNIT_ID" val="_11*i*5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2.xml><?xml version="1.0" encoding="utf-8"?>
<p:tagLst xmlns:p="http://schemas.openxmlformats.org/presentationml/2006/main">
  <p:tag name="KSO_WM_UNIT_TYPE" val="i"/>
  <p:tag name="KSO_WM_UNIT_INDEX" val="60"/>
  <p:tag name="KSO_WM_BEAUTIFY_FLAG" val="#wm#"/>
  <p:tag name="KSO_WM_TAG_VERSION" val="3.0"/>
  <p:tag name="KSO_WM_UNIT_ID" val="_11*i*6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xml><?xml version="1.0" encoding="utf-8"?>
<p:tagLst xmlns:p="http://schemas.openxmlformats.org/presentationml/2006/main">
  <p:tag name="KSO_WM_UNIT_TYPE" val="i"/>
  <p:tag name="KSO_WM_UNIT_INDEX" val="61"/>
  <p:tag name="KSO_WM_BEAUTIFY_FLAG" val="#wm#"/>
  <p:tag name="KSO_WM_TAG_VERSION" val="3.0"/>
  <p:tag name="KSO_WM_UNIT_ID" val="_11*i*6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62"/>
  <p:tag name="KSO_WM_UNIT_LAYERLEVEL" val="1"/>
  <p:tag name="KSO_WM_TAG_VERSION" val="3.0"/>
  <p:tag name="KSO_WM_BEAUTIFY_FLAG" val="#wm#"/>
  <p:tag name="KSO_WM_UNIT_TYPE" val="i"/>
  <p:tag name="KSO_WM_UNIT_INDEX" val="62"/>
</p:tagLst>
</file>

<file path=ppt/tags/tag185.xml><?xml version="1.0" encoding="utf-8"?>
<p:tagLst xmlns:p="http://schemas.openxmlformats.org/presentationml/2006/main">
  <p:tag name="KSO_WM_UNIT_TYPE" val="i"/>
  <p:tag name="KSO_WM_UNIT_INDEX" val="63"/>
  <p:tag name="KSO_WM_BEAUTIFY_FLAG" val="#wm#"/>
  <p:tag name="KSO_WM_TAG_VERSION" val="3.0"/>
  <p:tag name="KSO_WM_UNIT_ID" val="_11*i*6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xml><?xml version="1.0" encoding="utf-8"?>
<p:tagLst xmlns:p="http://schemas.openxmlformats.org/presentationml/2006/main">
  <p:tag name="KSO_WM_UNIT_TYPE" val="i"/>
  <p:tag name="KSO_WM_UNIT_INDEX" val="64"/>
  <p:tag name="KSO_WM_BEAUTIFY_FLAG" val="#wm#"/>
  <p:tag name="KSO_WM_TAG_VERSION" val="3.0"/>
  <p:tag name="KSO_WM_UNIT_ID" val="_11*i*6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xml><?xml version="1.0" encoding="utf-8"?>
<p:tagLst xmlns:p="http://schemas.openxmlformats.org/presentationml/2006/main">
  <p:tag name="KSO_WM_UNIT_TYPE" val="i"/>
  <p:tag name="KSO_WM_UNIT_INDEX" val="65"/>
  <p:tag name="KSO_WM_BEAUTIFY_FLAG" val="#wm#"/>
  <p:tag name="KSO_WM_TAG_VERSION" val="3.0"/>
  <p:tag name="KSO_WM_UNIT_ID" val="_11*i*6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xml><?xml version="1.0" encoding="utf-8"?>
<p:tagLst xmlns:p="http://schemas.openxmlformats.org/presentationml/2006/main">
  <p:tag name="KSO_WM_UNIT_TYPE" val="i"/>
  <p:tag name="KSO_WM_UNIT_INDEX" val="66"/>
  <p:tag name="KSO_WM_BEAUTIFY_FLAG" val="#wm#"/>
  <p:tag name="KSO_WM_TAG_VERSION" val="3.0"/>
  <p:tag name="KSO_WM_UNIT_ID" val="_11*i*6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67"/>
  <p:tag name="KSO_WM_UNIT_LAYERLEVEL" val="1"/>
  <p:tag name="KSO_WM_TAG_VERSION" val="3.0"/>
  <p:tag name="KSO_WM_BEAUTIFY_FLAG" val="#wm#"/>
  <p:tag name="KSO_WM_UNIT_TYPE" val="i"/>
  <p:tag name="KSO_WM_UNIT_INDEX" val="67"/>
</p:tagLst>
</file>

<file path=ppt/tags/tag19.xml><?xml version="1.0" encoding="utf-8"?>
<p:tagLst xmlns:p="http://schemas.openxmlformats.org/presentationml/2006/main">
  <p:tag name="KSO_WM_UNIT_TYPE" val="i"/>
  <p:tag name="KSO_WM_UNIT_INDEX" val="15"/>
  <p:tag name="KSO_WM_BEAUTIFY_FLAG" val="#wm#"/>
  <p:tag name="KSO_WM_TAG_VERSION" val="3.0"/>
  <p:tag name="KSO_WM_UNIT_ID" val="_3*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xml><?xml version="1.0" encoding="utf-8"?>
<p:tagLst xmlns:p="http://schemas.openxmlformats.org/presentationml/2006/main">
  <p:tag name="KSO_WM_UNIT_TYPE" val="i"/>
  <p:tag name="KSO_WM_UNIT_INDEX" val="68"/>
  <p:tag name="KSO_WM_BEAUTIFY_FLAG" val="#wm#"/>
  <p:tag name="KSO_WM_TAG_VERSION" val="3.0"/>
  <p:tag name="KSO_WM_UNIT_ID" val="_11*i*6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xml><?xml version="1.0" encoding="utf-8"?>
<p:tagLst xmlns:p="http://schemas.openxmlformats.org/presentationml/2006/main">
  <p:tag name="KSO_WM_UNIT_TYPE" val="i"/>
  <p:tag name="KSO_WM_UNIT_INDEX" val="69"/>
  <p:tag name="KSO_WM_BEAUTIFY_FLAG" val="#wm#"/>
  <p:tag name="KSO_WM_TAG_VERSION" val="3.0"/>
  <p:tag name="KSO_WM_UNIT_ID" val="_11*i*6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xml><?xml version="1.0" encoding="utf-8"?>
<p:tagLst xmlns:p="http://schemas.openxmlformats.org/presentationml/2006/main">
  <p:tag name="KSO_WM_UNIT_TYPE" val="i"/>
  <p:tag name="KSO_WM_UNIT_INDEX" val="70"/>
  <p:tag name="KSO_WM_BEAUTIFY_FLAG" val="#wm#"/>
  <p:tag name="KSO_WM_TAG_VERSION" val="3.0"/>
  <p:tag name="KSO_WM_UNIT_ID" val="_11*i*7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xml><?xml version="1.0" encoding="utf-8"?>
<p:tagLst xmlns:p="http://schemas.openxmlformats.org/presentationml/2006/main">
  <p:tag name="KSO_WM_UNIT_TYPE" val="i"/>
  <p:tag name="KSO_WM_UNIT_INDEX" val="71"/>
  <p:tag name="KSO_WM_BEAUTIFY_FLAG" val="#wm#"/>
  <p:tag name="KSO_WM_TAG_VERSION" val="3.0"/>
  <p:tag name="KSO_WM_UNIT_ID" val="_11*i*7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4.xml><?xml version="1.0" encoding="utf-8"?>
<p:tagLst xmlns:p="http://schemas.openxmlformats.org/presentationml/2006/main">
  <p:tag name="KSO_WM_UNIT_TYPE" val="i"/>
  <p:tag name="KSO_WM_UNIT_INDEX" val="72"/>
  <p:tag name="KSO_WM_BEAUTIFY_FLAG" val="#wm#"/>
  <p:tag name="KSO_WM_TAG_VERSION" val="3.0"/>
  <p:tag name="KSO_WM_UNIT_ID" val="_11*i*7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xml><?xml version="1.0" encoding="utf-8"?>
<p:tagLst xmlns:p="http://schemas.openxmlformats.org/presentationml/2006/main">
  <p:tag name="KSO_WM_UNIT_TYPE" val="i"/>
  <p:tag name="KSO_WM_UNIT_INDEX" val="73"/>
  <p:tag name="KSO_WM_BEAUTIFY_FLAG" val="#wm#"/>
  <p:tag name="KSO_WM_TAG_VERSION" val="3.0"/>
  <p:tag name="KSO_WM_UNIT_ID" val="_11*i*7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xml><?xml version="1.0" encoding="utf-8"?>
<p:tagLst xmlns:p="http://schemas.openxmlformats.org/presentationml/2006/main">
  <p:tag name="KSO_WM_UNIT_TYPE" val="i"/>
  <p:tag name="KSO_WM_UNIT_INDEX" val="74"/>
  <p:tag name="KSO_WM_BEAUTIFY_FLAG" val="#wm#"/>
  <p:tag name="KSO_WM_TAG_VERSION" val="3.0"/>
  <p:tag name="KSO_WM_UNIT_ID" val="_11*i*7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xml><?xml version="1.0" encoding="utf-8"?>
<p:tagLst xmlns:p="http://schemas.openxmlformats.org/presentationml/2006/main">
  <p:tag name="KSO_WM_UNIT_TYPE" val="a"/>
  <p:tag name="KSO_WM_UNIT_INDEX" val="1"/>
  <p:tag name="KSO_WM_BEAUTIFY_FLAG" val="#wm#"/>
  <p:tag name="KSO_WM_TAG_VERSION" val="3.0"/>
  <p:tag name="KSO_WM_UNIT_PRESET_TEXT" val="编辑母版标题"/>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3"/>
</p:tagLst>
</file>

<file path=ppt/tags/tag198.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1*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9"/>
</p:tagLst>
</file>

<file path=ppt/tags/tag199.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EXT_LAYER_COUNT" val="1"/>
  <p:tag name="KSO_WM_UNIT_VALUE" val="12"/>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6"/>
  <p:tag name="KSO_WM_BEAUTIFY_FLAG" val="#wm#"/>
  <p:tag name="KSO_WM_TAG_VERSION" val="3.0"/>
  <p:tag name="KSO_WM_UNIT_ID" val="_3*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0.xml><?xml version="1.0" encoding="utf-8"?>
<p:tagLst xmlns:p="http://schemas.openxmlformats.org/presentationml/2006/main">
  <p:tag name="KSO_WM_UNIT_TYPE" val="i"/>
  <p:tag name="KSO_WM_UNIT_INDEX" val="75"/>
  <p:tag name="KSO_WM_BEAUTIFY_FLAG" val="#wm#"/>
  <p:tag name="KSO_WM_TAG_VERSION" val="3.0"/>
  <p:tag name="KSO_WM_UNIT_ID" val="_11*i*7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1.xml><?xml version="1.0" encoding="utf-8"?>
<p:tagLst xmlns:p="http://schemas.openxmlformats.org/presentationml/2006/main">
  <p:tag name="KSO_WM_UNIT_TYPE" val="i"/>
  <p:tag name="KSO_WM_UNIT_INDEX" val="76"/>
  <p:tag name="KSO_WM_BEAUTIFY_FLAG" val="#wm#"/>
  <p:tag name="KSO_WM_TAG_VERSION" val="3.0"/>
  <p:tag name="KSO_WM_UNIT_ID" val="_11*i*7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2.xml><?xml version="1.0" encoding="utf-8"?>
<p:tagLst xmlns:p="http://schemas.openxmlformats.org/presentationml/2006/main">
  <p:tag name="KSO_WM_UNIT_TYPE" val="i"/>
  <p:tag name="KSO_WM_UNIT_INDEX" val="77"/>
  <p:tag name="KSO_WM_BEAUTIFY_FLAG" val="#wm#"/>
  <p:tag name="KSO_WM_TAG_VERSION" val="3.0"/>
  <p:tag name="KSO_WM_UNIT_ID" val="_11*i*7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3.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4.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40498742"/>
</p:tagLst>
</file>

<file path=ppt/tags/tag205.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EXT_LAYER_COUNT" val="1"/>
  <p:tag name="KSO_WM_TEMPLATE_CATEGORY" val="custom"/>
  <p:tag name="KSO_WM_TEMPLATE_INDEX" val="40498742"/>
</p:tagLst>
</file>

<file path=ppt/tags/tag20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9.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TYPE" val="i"/>
  <p:tag name="KSO_WM_UNIT_INDEX" val="17"/>
  <p:tag name="KSO_WM_BEAUTIFY_FLAG" val="#wm#"/>
  <p:tag name="KSO_WM_TAG_VERSION" val="3.0"/>
  <p:tag name="KSO_WM_UNIT_ID" val="_3*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0.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1.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2.xml><?xml version="1.0" encoding="utf-8"?>
<p:tagLst xmlns:p="http://schemas.openxmlformats.org/presentationml/2006/main">
  <p:tag name="KSO_WM_UNIT_TYPE" val="i"/>
  <p:tag name="KSO_WM_UNIT_INDEX" val="5"/>
  <p:tag name="KSO_WM_BEAUTIFY_FLAG" val="#wm#"/>
  <p:tag name="KSO_WM_TAG_VERSION" val="3.0"/>
  <p:tag name="KSO_WM_UNIT_ID" val="_0*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3.xml><?xml version="1.0" encoding="utf-8"?>
<p:tagLst xmlns:p="http://schemas.openxmlformats.org/presentationml/2006/main">
  <p:tag name="KSO_WM_UNIT_TYPE" val="i"/>
  <p:tag name="KSO_WM_UNIT_INDEX" val="6"/>
  <p:tag name="KSO_WM_BEAUTIFY_FLAG" val="#wm#"/>
  <p:tag name="KSO_WM_TAG_VERSION" val="3.0"/>
  <p:tag name="KSO_WM_UNIT_ID" val="_0*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4.xml><?xml version="1.0" encoding="utf-8"?>
<p:tagLst xmlns:p="http://schemas.openxmlformats.org/presentationml/2006/main">
  <p:tag name="KSO_WM_UNIT_TYPE" val="i"/>
  <p:tag name="KSO_WM_UNIT_INDEX" val="7"/>
  <p:tag name="KSO_WM_BEAUTIFY_FLAG" val="#wm#"/>
  <p:tag name="KSO_WM_TAG_VERSION" val="3.0"/>
  <p:tag name="KSO_WM_UNIT_ID" val="_0*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5.xml><?xml version="1.0" encoding="utf-8"?>
<p:tagLst xmlns:p="http://schemas.openxmlformats.org/presentationml/2006/main">
  <p:tag name="KSO_WM_UNIT_TYPE" val="i"/>
  <p:tag name="KSO_WM_UNIT_INDEX" val="8"/>
  <p:tag name="KSO_WM_BEAUTIFY_FLAG" val="#wm#"/>
  <p:tag name="KSO_WM_TAG_VERSION" val="3.0"/>
  <p:tag name="KSO_WM_UNIT_ID" val="_0*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6.xml><?xml version="1.0" encoding="utf-8"?>
<p:tagLst xmlns:p="http://schemas.openxmlformats.org/presentationml/2006/main">
  <p:tag name="KSO_WM_UNIT_TYPE" val="i"/>
  <p:tag name="KSO_WM_UNIT_INDEX" val="9"/>
  <p:tag name="KSO_WM_BEAUTIFY_FLAG" val="#wm#"/>
  <p:tag name="KSO_WM_TAG_VERSION" val="3.0"/>
  <p:tag name="KSO_WM_UNIT_ID" val="_0*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7.xml><?xml version="1.0" encoding="utf-8"?>
<p:tagLst xmlns:p="http://schemas.openxmlformats.org/presentationml/2006/main">
  <p:tag name="KSO_WM_UNIT_TYPE" val="i"/>
  <p:tag name="KSO_WM_UNIT_INDEX" val="10"/>
  <p:tag name="KSO_WM_BEAUTIFY_FLAG" val="#wm#"/>
  <p:tag name="KSO_WM_TAG_VERSION" val="3.0"/>
  <p:tag name="KSO_WM_UNIT_ID" val="_0*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8.xml><?xml version="1.0" encoding="utf-8"?>
<p:tagLst xmlns:p="http://schemas.openxmlformats.org/presentationml/2006/main">
  <p:tag name="KSO_WM_UNIT_TYPE" val="i"/>
  <p:tag name="KSO_WM_UNIT_INDEX" val="11"/>
  <p:tag name="KSO_WM_BEAUTIFY_FLAG" val="#wm#"/>
  <p:tag name="KSO_WM_TAG_VERSION" val="3.0"/>
  <p:tag name="KSO_WM_UNIT_ID" val="_0*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2"/>
  <p:tag name="KSO_WM_UNIT_LAYERLEVEL" val="1"/>
  <p:tag name="KSO_WM_TAG_VERSION" val="3.0"/>
  <p:tag name="KSO_WM_BEAUTIFY_FLAG" val="#wm#"/>
  <p:tag name="KSO_WM_UNIT_TYPE" val="i"/>
  <p:tag name="KSO_WM_UNIT_INDEX" val="12"/>
</p:tagLst>
</file>

<file path=ppt/tags/tag22.xml><?xml version="1.0" encoding="utf-8"?>
<p:tagLst xmlns:p="http://schemas.openxmlformats.org/presentationml/2006/main">
  <p:tag name="KSO_WM_UNIT_TYPE" val="i"/>
  <p:tag name="KSO_WM_UNIT_INDEX" val="18"/>
  <p:tag name="KSO_WM_BEAUTIFY_FLAG" val="#wm#"/>
  <p:tag name="KSO_WM_TAG_VERSION" val="3.0"/>
  <p:tag name="KSO_WM_UNIT_ID" val="_3*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0.xml><?xml version="1.0" encoding="utf-8"?>
<p:tagLst xmlns:p="http://schemas.openxmlformats.org/presentationml/2006/main">
  <p:tag name="KSO_WM_UNIT_TYPE" val="i"/>
  <p:tag name="KSO_WM_UNIT_INDEX" val="13"/>
  <p:tag name="KSO_WM_BEAUTIFY_FLAG" val="#wm#"/>
  <p:tag name="KSO_WM_TAG_VERSION" val="3.0"/>
  <p:tag name="KSO_WM_UNIT_ID" val="_0*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1.xml><?xml version="1.0" encoding="utf-8"?>
<p:tagLst xmlns:p="http://schemas.openxmlformats.org/presentationml/2006/main">
  <p:tag name="KSO_WM_UNIT_TYPE" val="i"/>
  <p:tag name="KSO_WM_UNIT_INDEX" val="14"/>
  <p:tag name="KSO_WM_BEAUTIFY_FLAG" val="#wm#"/>
  <p:tag name="KSO_WM_TAG_VERSION" val="3.0"/>
  <p:tag name="KSO_WM_UNIT_ID" val="_0*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2.xml><?xml version="1.0" encoding="utf-8"?>
<p:tagLst xmlns:p="http://schemas.openxmlformats.org/presentationml/2006/main">
  <p:tag name="KSO_WM_UNIT_TYPE" val="i"/>
  <p:tag name="KSO_WM_UNIT_INDEX" val="15"/>
  <p:tag name="KSO_WM_BEAUTIFY_FLAG" val="#wm#"/>
  <p:tag name="KSO_WM_TAG_VERSION" val="3.0"/>
  <p:tag name="KSO_WM_UNIT_ID" val="_0*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6"/>
  <p:tag name="KSO_WM_UNIT_LAYERLEVEL" val="1"/>
  <p:tag name="KSO_WM_TAG_VERSION" val="3.0"/>
  <p:tag name="KSO_WM_BEAUTIFY_FLAG" val="#wm#"/>
  <p:tag name="KSO_WM_UNIT_TYPE" val="i"/>
  <p:tag name="KSO_WM_UNIT_INDEX" val="16"/>
</p:tagLst>
</file>

<file path=ppt/tags/tag224.xml><?xml version="1.0" encoding="utf-8"?>
<p:tagLst xmlns:p="http://schemas.openxmlformats.org/presentationml/2006/main">
  <p:tag name="KSO_WM_UNIT_TYPE" val="i"/>
  <p:tag name="KSO_WM_UNIT_INDEX" val="17"/>
  <p:tag name="KSO_WM_BEAUTIFY_FLAG" val="#wm#"/>
  <p:tag name="KSO_WM_TAG_VERSION" val="3.0"/>
  <p:tag name="KSO_WM_UNIT_ID" val="_0*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5.xml><?xml version="1.0" encoding="utf-8"?>
<p:tagLst xmlns:p="http://schemas.openxmlformats.org/presentationml/2006/main">
  <p:tag name="KSO_WM_UNIT_TYPE" val="i"/>
  <p:tag name="KSO_WM_UNIT_INDEX" val="18"/>
  <p:tag name="KSO_WM_BEAUTIFY_FLAG" val="#wm#"/>
  <p:tag name="KSO_WM_TAG_VERSION" val="3.0"/>
  <p:tag name="KSO_WM_UNIT_ID" val="_0*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6.xml><?xml version="1.0" encoding="utf-8"?>
<p:tagLst xmlns:p="http://schemas.openxmlformats.org/presentationml/2006/main">
  <p:tag name="KSO_WM_UNIT_TYPE" val="i"/>
  <p:tag name="KSO_WM_UNIT_INDEX" val="19"/>
  <p:tag name="KSO_WM_BEAUTIFY_FLAG" val="#wm#"/>
  <p:tag name="KSO_WM_TAG_VERSION" val="3.0"/>
  <p:tag name="KSO_WM_UNIT_ID" val="_0*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7.xml><?xml version="1.0" encoding="utf-8"?>
<p:tagLst xmlns:p="http://schemas.openxmlformats.org/presentationml/2006/main">
  <p:tag name="KSO_WM_UNIT_TYPE" val="i"/>
  <p:tag name="KSO_WM_UNIT_INDEX" val="20"/>
  <p:tag name="KSO_WM_BEAUTIFY_FLAG" val="#wm#"/>
  <p:tag name="KSO_WM_TAG_VERSION" val="3.0"/>
  <p:tag name="KSO_WM_UNIT_ID" val="_0*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8.xml><?xml version="1.0" encoding="utf-8"?>
<p:tagLst xmlns:p="http://schemas.openxmlformats.org/presentationml/2006/main">
  <p:tag name="KSO_WM_UNIT_TYPE" val="i"/>
  <p:tag name="KSO_WM_UNIT_INDEX" val="21"/>
  <p:tag name="KSO_WM_BEAUTIFY_FLAG" val="#wm#"/>
  <p:tag name="KSO_WM_TAG_VERSION" val="3.0"/>
  <p:tag name="KSO_WM_UNIT_ID" val="_0*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9.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40498742"/>
  <p:tag name="KSO_WM_TEMPLATE_CATEGORY" val="custom"/>
  <p:tag name="KSO_WM_TEMPLATE_MASTER_TYPE" val="0"/>
</p:tagLst>
</file>

<file path=ppt/tags/tag23.xml><?xml version="1.0" encoding="utf-8"?>
<p:tagLst xmlns:p="http://schemas.openxmlformats.org/presentationml/2006/main">
  <p:tag name="KSO_WM_UNIT_TYPE" val="i"/>
  <p:tag name="KSO_WM_UNIT_INDEX" val="19"/>
  <p:tag name="KSO_WM_BEAUTIFY_FLAG" val="#wm#"/>
  <p:tag name="KSO_WM_TAG_VERSION" val="3.0"/>
  <p:tag name="KSO_WM_UNIT_ID" val="_3*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0.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2.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3.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5.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6.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7.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8.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9.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TYPE" val="i"/>
  <p:tag name="KSO_WM_UNIT_INDEX" val="20"/>
  <p:tag name="KSO_WM_BEAUTIFY_FLAG" val="#wm#"/>
  <p:tag name="KSO_WM_TAG_VERSION" val="3.0"/>
  <p:tag name="KSO_WM_UNIT_ID" val="_3*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1.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2.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3.xml><?xml version="1.0" encoding="utf-8"?>
<p:tagLst xmlns:p="http://schemas.openxmlformats.org/presentationml/2006/main">
  <p:tag name="KSO_WM_UNIT_TYPE" val="i"/>
  <p:tag name="KSO_WM_UNIT_INDEX" val="14"/>
  <p:tag name="KSO_WM_BEAUTIFY_FLAG" val="#wm#"/>
  <p:tag name="KSO_WM_TAG_VERSION" val="3.0"/>
  <p:tag name="KSO_WM_UNIT_ID" val="_4*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4.xml><?xml version="1.0" encoding="utf-8"?>
<p:tagLst xmlns:p="http://schemas.openxmlformats.org/presentationml/2006/main">
  <p:tag name="KSO_WM_UNIT_TYPE" val="i"/>
  <p:tag name="KSO_WM_UNIT_INDEX" val="15"/>
  <p:tag name="KSO_WM_BEAUTIFY_FLAG" val="#wm#"/>
  <p:tag name="KSO_WM_TAG_VERSION" val="3.0"/>
  <p:tag name="KSO_WM_UNIT_ID" val="_4*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5.xml><?xml version="1.0" encoding="utf-8"?>
<p:tagLst xmlns:p="http://schemas.openxmlformats.org/presentationml/2006/main">
  <p:tag name="KSO_WM_UNIT_TYPE" val="i"/>
  <p:tag name="KSO_WM_UNIT_INDEX" val="16"/>
  <p:tag name="KSO_WM_BEAUTIFY_FLAG" val="#wm#"/>
  <p:tag name="KSO_WM_TAG_VERSION" val="3.0"/>
  <p:tag name="KSO_WM_UNIT_ID" val="_4*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6.xml><?xml version="1.0" encoding="utf-8"?>
<p:tagLst xmlns:p="http://schemas.openxmlformats.org/presentationml/2006/main">
  <p:tag name="KSO_WM_UNIT_TYPE" val="i"/>
  <p:tag name="KSO_WM_UNIT_INDEX" val="17"/>
  <p:tag name="KSO_WM_BEAUTIFY_FLAG" val="#wm#"/>
  <p:tag name="KSO_WM_TAG_VERSION" val="3.0"/>
  <p:tag name="KSO_WM_UNIT_ID" val="_4*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7.xml><?xml version="1.0" encoding="utf-8"?>
<p:tagLst xmlns:p="http://schemas.openxmlformats.org/presentationml/2006/main">
  <p:tag name="KSO_WM_UNIT_TYPE" val="i"/>
  <p:tag name="KSO_WM_UNIT_INDEX" val="18"/>
  <p:tag name="KSO_WM_BEAUTIFY_FLAG" val="#wm#"/>
  <p:tag name="KSO_WM_TAG_VERSION" val="3.0"/>
  <p:tag name="KSO_WM_UNIT_ID" val="_4*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8.xml><?xml version="1.0" encoding="utf-8"?>
<p:tagLst xmlns:p="http://schemas.openxmlformats.org/presentationml/2006/main">
  <p:tag name="KSO_WM_UNIT_TYPE" val="i"/>
  <p:tag name="KSO_WM_UNIT_INDEX" val="19"/>
  <p:tag name="KSO_WM_BEAUTIFY_FLAG" val="#wm#"/>
  <p:tag name="KSO_WM_TAG_VERSION" val="3.0"/>
  <p:tag name="KSO_WM_UNIT_ID" val="_4*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9.xml><?xml version="1.0" encoding="utf-8"?>
<p:tagLst xmlns:p="http://schemas.openxmlformats.org/presentationml/2006/main">
  <p:tag name="KSO_WM_UNIT_TYPE" val="i"/>
  <p:tag name="KSO_WM_UNIT_INDEX" val="20"/>
  <p:tag name="KSO_WM_BEAUTIFY_FLAG" val="#wm#"/>
  <p:tag name="KSO_WM_TAG_VERSION" val="3.0"/>
  <p:tag name="KSO_WM_UNIT_ID" val="_4*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xml><?xml version="1.0" encoding="utf-8"?>
<p:tagLst xmlns:p="http://schemas.openxmlformats.org/presentationml/2006/main">
  <p:tag name="KSO_WM_UNIT_TYPE" val="i"/>
  <p:tag name="KSO_WM_UNIT_INDEX" val="21"/>
  <p:tag name="KSO_WM_BEAUTIFY_FLAG" val="#wm#"/>
  <p:tag name="KSO_WM_TAG_VERSION" val="3.0"/>
  <p:tag name="KSO_WM_UNIT_ID" val="_3*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0.xml><?xml version="1.0" encoding="utf-8"?>
<p:tagLst xmlns:p="http://schemas.openxmlformats.org/presentationml/2006/main">
  <p:tag name="KSO_WM_UNIT_TYPE" val="i"/>
  <p:tag name="KSO_WM_UNIT_INDEX" val="21"/>
  <p:tag name="KSO_WM_BEAUTIFY_FLAG" val="#wm#"/>
  <p:tag name="KSO_WM_TAG_VERSION" val="3.0"/>
  <p:tag name="KSO_WM_UNIT_ID" val="_4*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1.xml><?xml version="1.0" encoding="utf-8"?>
<p:tagLst xmlns:p="http://schemas.openxmlformats.org/presentationml/2006/main">
  <p:tag name="KSO_WM_UNIT_TYPE" val="i"/>
  <p:tag name="KSO_WM_UNIT_INDEX" val="22"/>
  <p:tag name="KSO_WM_BEAUTIFY_FLAG" val="#wm#"/>
  <p:tag name="KSO_WM_TAG_VERSION" val="3.0"/>
  <p:tag name="KSO_WM_UNIT_ID" val="_4*i*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2.xml><?xml version="1.0" encoding="utf-8"?>
<p:tagLst xmlns:p="http://schemas.openxmlformats.org/presentationml/2006/main">
  <p:tag name="KSO_WM_UNIT_TYPE" val="i"/>
  <p:tag name="KSO_WM_UNIT_INDEX" val="23"/>
  <p:tag name="KSO_WM_BEAUTIFY_FLAG" val="#wm#"/>
  <p:tag name="KSO_WM_TAG_VERSION" val="3.0"/>
  <p:tag name="KSO_WM_UNIT_ID" val="_4*i*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3.xml><?xml version="1.0" encoding="utf-8"?>
<p:tagLst xmlns:p="http://schemas.openxmlformats.org/presentationml/2006/main">
  <p:tag name="KSO_WM_UNIT_TYPE" val="i"/>
  <p:tag name="KSO_WM_UNIT_INDEX" val="24"/>
  <p:tag name="KSO_WM_BEAUTIFY_FLAG" val="#wm#"/>
  <p:tag name="KSO_WM_TAG_VERSION" val="3.0"/>
  <p:tag name="KSO_WM_UNIT_ID" val="_4*i*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4.xml><?xml version="1.0" encoding="utf-8"?>
<p:tagLst xmlns:p="http://schemas.openxmlformats.org/presentationml/2006/main">
  <p:tag name="KSO_WM_UNIT_TYPE" val="i"/>
  <p:tag name="KSO_WM_UNIT_INDEX" val="25"/>
  <p:tag name="KSO_WM_BEAUTIFY_FLAG" val="#wm#"/>
  <p:tag name="KSO_WM_TAG_VERSION" val="3.0"/>
  <p:tag name="KSO_WM_UNIT_ID" val="_4*i*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5.xml><?xml version="1.0" encoding="utf-8"?>
<p:tagLst xmlns:p="http://schemas.openxmlformats.org/presentationml/2006/main">
  <p:tag name="KSO_WM_UNIT_TYPE" val="i"/>
  <p:tag name="KSO_WM_UNIT_INDEX" val="26"/>
  <p:tag name="KSO_WM_BEAUTIFY_FLAG" val="#wm#"/>
  <p:tag name="KSO_WM_TAG_VERSION" val="3.0"/>
  <p:tag name="KSO_WM_UNIT_ID" val="_4*i*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6.xml><?xml version="1.0" encoding="utf-8"?>
<p:tagLst xmlns:p="http://schemas.openxmlformats.org/presentationml/2006/main">
  <p:tag name="KSO_WM_UNIT_TYPE" val="i"/>
  <p:tag name="KSO_WM_UNIT_INDEX" val="27"/>
  <p:tag name="KSO_WM_BEAUTIFY_FLAG" val="#wm#"/>
  <p:tag name="KSO_WM_TAG_VERSION" val="3.0"/>
  <p:tag name="KSO_WM_UNIT_ID" val="_4*i*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7.xml><?xml version="1.0" encoding="utf-8"?>
<p:tagLst xmlns:p="http://schemas.openxmlformats.org/presentationml/2006/main">
  <p:tag name="KSO_WM_UNIT_TYPE" val="i"/>
  <p:tag name="KSO_WM_UNIT_INDEX" val="28"/>
  <p:tag name="KSO_WM_BEAUTIFY_FLAG" val="#wm#"/>
  <p:tag name="KSO_WM_TAG_VERSION" val="3.0"/>
  <p:tag name="KSO_WM_UNIT_ID" val="_4*i*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8.xml><?xml version="1.0" encoding="utf-8"?>
<p:tagLst xmlns:p="http://schemas.openxmlformats.org/presentationml/2006/main">
  <p:tag name="KSO_WM_UNIT_TYPE" val="i"/>
  <p:tag name="KSO_WM_UNIT_INDEX" val="29"/>
  <p:tag name="KSO_WM_BEAUTIFY_FLAG" val="#wm#"/>
  <p:tag name="KSO_WM_TAG_VERSION" val="3.0"/>
  <p:tag name="KSO_WM_UNIT_ID" val="_4*i*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9.xml><?xml version="1.0" encoding="utf-8"?>
<p:tagLst xmlns:p="http://schemas.openxmlformats.org/presentationml/2006/main">
  <p:tag name="KSO_WM_UNIT_TYPE" val="i"/>
  <p:tag name="KSO_WM_UNIT_INDEX" val="30"/>
  <p:tag name="KSO_WM_BEAUTIFY_FLAG" val="#wm#"/>
  <p:tag name="KSO_WM_TAG_VERSION" val="3.0"/>
  <p:tag name="KSO_WM_UNIT_ID" val="_4*i*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TYPE" val="i"/>
  <p:tag name="KSO_WM_UNIT_INDEX" val="22"/>
  <p:tag name="KSO_WM_BEAUTIFY_FLAG" val="#wm#"/>
  <p:tag name="KSO_WM_TAG_VERSION" val="3.0"/>
  <p:tag name="KSO_WM_UNIT_ID" val="_3*i*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0.xml><?xml version="1.0" encoding="utf-8"?>
<p:tagLst xmlns:p="http://schemas.openxmlformats.org/presentationml/2006/main">
  <p:tag name="KSO_WM_UNIT_TYPE" val="i"/>
  <p:tag name="KSO_WM_UNIT_INDEX" val="31"/>
  <p:tag name="KSO_WM_BEAUTIFY_FLAG" val="#wm#"/>
  <p:tag name="KSO_WM_TAG_VERSION" val="3.0"/>
  <p:tag name="KSO_WM_UNIT_ID" val="_4*i*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1.xml><?xml version="1.0" encoding="utf-8"?>
<p:tagLst xmlns:p="http://schemas.openxmlformats.org/presentationml/2006/main">
  <p:tag name="KSO_WM_UNIT_TYPE" val="i"/>
  <p:tag name="KSO_WM_UNIT_INDEX" val="32"/>
  <p:tag name="KSO_WM_BEAUTIFY_FLAG" val="#wm#"/>
  <p:tag name="KSO_WM_TAG_VERSION" val="3.0"/>
  <p:tag name="KSO_WM_UNIT_ID" val="_4*i*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2.xml><?xml version="1.0" encoding="utf-8"?>
<p:tagLst xmlns:p="http://schemas.openxmlformats.org/presentationml/2006/main">
  <p:tag name="KSO_WM_UNIT_TYPE" val="i"/>
  <p:tag name="KSO_WM_UNIT_INDEX" val="33"/>
  <p:tag name="KSO_WM_BEAUTIFY_FLAG" val="#wm#"/>
  <p:tag name="KSO_WM_TAG_VERSION" val="3.0"/>
  <p:tag name="KSO_WM_UNIT_ID" val="_4*i*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3.xml><?xml version="1.0" encoding="utf-8"?>
<p:tagLst xmlns:p="http://schemas.openxmlformats.org/presentationml/2006/main">
  <p:tag name="KSO_WM_UNIT_TYPE" val="i"/>
  <p:tag name="KSO_WM_UNIT_INDEX" val="34"/>
  <p:tag name="KSO_WM_BEAUTIFY_FLAG" val="#wm#"/>
  <p:tag name="KSO_WM_TAG_VERSION" val="3.0"/>
  <p:tag name="KSO_WM_UNIT_ID" val="_4*i*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4.xml><?xml version="1.0" encoding="utf-8"?>
<p:tagLst xmlns:p="http://schemas.openxmlformats.org/presentationml/2006/main">
  <p:tag name="KSO_WM_UNIT_TYPE" val="i"/>
  <p:tag name="KSO_WM_UNIT_INDEX" val="35"/>
  <p:tag name="KSO_WM_BEAUTIFY_FLAG" val="#wm#"/>
  <p:tag name="KSO_WM_TAG_VERSION" val="3.0"/>
  <p:tag name="KSO_WM_UNIT_ID" val="_4*i*3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5.xml><?xml version="1.0" encoding="utf-8"?>
<p:tagLst xmlns:p="http://schemas.openxmlformats.org/presentationml/2006/main">
  <p:tag name="KSO_WM_UNIT_TYPE" val="i"/>
  <p:tag name="KSO_WM_UNIT_INDEX" val="36"/>
  <p:tag name="KSO_WM_BEAUTIFY_FLAG" val="#wm#"/>
  <p:tag name="KSO_WM_TAG_VERSION" val="3.0"/>
  <p:tag name="KSO_WM_UNIT_ID" val="_4*i*3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6.xml><?xml version="1.0" encoding="utf-8"?>
<p:tagLst xmlns:p="http://schemas.openxmlformats.org/presentationml/2006/main">
  <p:tag name="KSO_WM_UNIT_TYPE" val="i"/>
  <p:tag name="KSO_WM_UNIT_INDEX" val="37"/>
  <p:tag name="KSO_WM_BEAUTIFY_FLAG" val="#wm#"/>
  <p:tag name="KSO_WM_TAG_VERSION" val="3.0"/>
  <p:tag name="KSO_WM_UNIT_ID" val="_4*i*3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7.xml><?xml version="1.0" encoding="utf-8"?>
<p:tagLst xmlns:p="http://schemas.openxmlformats.org/presentationml/2006/main">
  <p:tag name="KSO_WM_UNIT_TYPE" val="i"/>
  <p:tag name="KSO_WM_UNIT_INDEX" val="38"/>
  <p:tag name="KSO_WM_BEAUTIFY_FLAG" val="#wm#"/>
  <p:tag name="KSO_WM_TAG_VERSION" val="3.0"/>
  <p:tag name="KSO_WM_UNIT_ID" val="_4*i*3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8.xml><?xml version="1.0" encoding="utf-8"?>
<p:tagLst xmlns:p="http://schemas.openxmlformats.org/presentationml/2006/main">
  <p:tag name="KSO_WM_UNIT_TYPE" val="i"/>
  <p:tag name="KSO_WM_UNIT_INDEX" val="39"/>
  <p:tag name="KSO_WM_BEAUTIFY_FLAG" val="#wm#"/>
  <p:tag name="KSO_WM_TAG_VERSION" val="3.0"/>
  <p:tag name="KSO_WM_UNIT_ID" val="_4*i*3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9.xml><?xml version="1.0" encoding="utf-8"?>
<p:tagLst xmlns:p="http://schemas.openxmlformats.org/presentationml/2006/main">
  <p:tag name="KSO_WM_UNIT_TYPE" val="i"/>
  <p:tag name="KSO_WM_UNIT_INDEX" val="40"/>
  <p:tag name="KSO_WM_BEAUTIFY_FLAG" val="#wm#"/>
  <p:tag name="KSO_WM_TAG_VERSION" val="3.0"/>
  <p:tag name="KSO_WM_UNIT_ID" val="_4*i*4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TYPE" val="i"/>
  <p:tag name="KSO_WM_UNIT_INDEX" val="23"/>
  <p:tag name="KSO_WM_BEAUTIFY_FLAG" val="#wm#"/>
  <p:tag name="KSO_WM_TAG_VERSION" val="3.0"/>
  <p:tag name="KSO_WM_UNIT_ID" val="_3*i*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0.xml><?xml version="1.0" encoding="utf-8"?>
<p:tagLst xmlns:p="http://schemas.openxmlformats.org/presentationml/2006/main">
  <p:tag name="KSO_WM_UNIT_TYPE" val="i"/>
  <p:tag name="KSO_WM_UNIT_INDEX" val="41"/>
  <p:tag name="KSO_WM_BEAUTIFY_FLAG" val="#wm#"/>
  <p:tag name="KSO_WM_TAG_VERSION" val="3.0"/>
  <p:tag name="KSO_WM_UNIT_ID" val="_4*i*4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1.xml><?xml version="1.0" encoding="utf-8"?>
<p:tagLst xmlns:p="http://schemas.openxmlformats.org/presentationml/2006/main">
  <p:tag name="KSO_WM_UNIT_TYPE" val="i"/>
  <p:tag name="KSO_WM_UNIT_INDEX" val="42"/>
  <p:tag name="KSO_WM_BEAUTIFY_FLAG" val="#wm#"/>
  <p:tag name="KSO_WM_TAG_VERSION" val="3.0"/>
  <p:tag name="KSO_WM_UNIT_ID" val="_4*i*4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2.xml><?xml version="1.0" encoding="utf-8"?>
<p:tagLst xmlns:p="http://schemas.openxmlformats.org/presentationml/2006/main">
  <p:tag name="KSO_WM_UNIT_TYPE" val="i"/>
  <p:tag name="KSO_WM_UNIT_INDEX" val="43"/>
  <p:tag name="KSO_WM_BEAUTIFY_FLAG" val="#wm#"/>
  <p:tag name="KSO_WM_TAG_VERSION" val="3.0"/>
  <p:tag name="KSO_WM_UNIT_ID" val="_4*i*4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3.xml><?xml version="1.0" encoding="utf-8"?>
<p:tagLst xmlns:p="http://schemas.openxmlformats.org/presentationml/2006/main">
  <p:tag name="KSO_WM_UNIT_TYPE" val="i"/>
  <p:tag name="KSO_WM_UNIT_INDEX" val="44"/>
  <p:tag name="KSO_WM_BEAUTIFY_FLAG" val="#wm#"/>
  <p:tag name="KSO_WM_TAG_VERSION" val="3.0"/>
  <p:tag name="KSO_WM_UNIT_ID" val="_4*i*4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4.xml><?xml version="1.0" encoding="utf-8"?>
<p:tagLst xmlns:p="http://schemas.openxmlformats.org/presentationml/2006/main">
  <p:tag name="KSO_WM_UNIT_TYPE" val="i"/>
  <p:tag name="KSO_WM_UNIT_INDEX" val="45"/>
  <p:tag name="KSO_WM_BEAUTIFY_FLAG" val="#wm#"/>
  <p:tag name="KSO_WM_TAG_VERSION" val="3.0"/>
  <p:tag name="KSO_WM_UNIT_ID" val="_4*i*4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5.xml><?xml version="1.0" encoding="utf-8"?>
<p:tagLst xmlns:p="http://schemas.openxmlformats.org/presentationml/2006/main">
  <p:tag name="KSO_WM_UNIT_TYPE" val="i"/>
  <p:tag name="KSO_WM_UNIT_INDEX" val="46"/>
  <p:tag name="KSO_WM_BEAUTIFY_FLAG" val="#wm#"/>
  <p:tag name="KSO_WM_TAG_VERSION" val="3.0"/>
  <p:tag name="KSO_WM_UNIT_ID" val="_4*i*4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6.xml><?xml version="1.0" encoding="utf-8"?>
<p:tagLst xmlns:p="http://schemas.openxmlformats.org/presentationml/2006/main">
  <p:tag name="KSO_WM_UNIT_TYPE" val="i"/>
  <p:tag name="KSO_WM_UNIT_INDEX" val="47"/>
  <p:tag name="KSO_WM_BEAUTIFY_FLAG" val="#wm#"/>
  <p:tag name="KSO_WM_TAG_VERSION" val="3.0"/>
  <p:tag name="KSO_WM_UNIT_ID" val="_4*i*4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7.xml><?xml version="1.0" encoding="utf-8"?>
<p:tagLst xmlns:p="http://schemas.openxmlformats.org/presentationml/2006/main">
  <p:tag name="KSO_WM_UNIT_TYPE" val="i"/>
  <p:tag name="KSO_WM_UNIT_INDEX" val="48"/>
  <p:tag name="KSO_WM_BEAUTIFY_FLAG" val="#wm#"/>
  <p:tag name="KSO_WM_TAG_VERSION" val="3.0"/>
  <p:tag name="KSO_WM_UNIT_ID" val="_4*i*4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8.xml><?xml version="1.0" encoding="utf-8"?>
<p:tagLst xmlns:p="http://schemas.openxmlformats.org/presentationml/2006/main">
  <p:tag name="KSO_WM_UNIT_TYPE" val="i"/>
  <p:tag name="KSO_WM_UNIT_INDEX" val="49"/>
  <p:tag name="KSO_WM_BEAUTIFY_FLAG" val="#wm#"/>
  <p:tag name="KSO_WM_TAG_VERSION" val="3.0"/>
  <p:tag name="KSO_WM_UNIT_ID" val="_4*i*4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9.xml><?xml version="1.0" encoding="utf-8"?>
<p:tagLst xmlns:p="http://schemas.openxmlformats.org/presentationml/2006/main">
  <p:tag name="KSO_WM_UNIT_TYPE" val="i"/>
  <p:tag name="KSO_WM_UNIT_INDEX" val="50"/>
  <p:tag name="KSO_WM_BEAUTIFY_FLAG" val="#wm#"/>
  <p:tag name="KSO_WM_TAG_VERSION" val="3.0"/>
  <p:tag name="KSO_WM_UNIT_ID" val="_4*i*5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24"/>
  <p:tag name="KSO_WM_BEAUTIFY_FLAG" val="#wm#"/>
  <p:tag name="KSO_WM_TAG_VERSION" val="3.0"/>
  <p:tag name="KSO_WM_UNIT_ID" val="_3*i*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0.xml><?xml version="1.0" encoding="utf-8"?>
<p:tagLst xmlns:p="http://schemas.openxmlformats.org/presentationml/2006/main">
  <p:tag name="KSO_WM_UNIT_TYPE" val="i"/>
  <p:tag name="KSO_WM_UNIT_INDEX" val="51"/>
  <p:tag name="KSO_WM_BEAUTIFY_FLAG" val="#wm#"/>
  <p:tag name="KSO_WM_TAG_VERSION" val="3.0"/>
  <p:tag name="KSO_WM_UNIT_ID" val="_4*i*5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1.xml><?xml version="1.0" encoding="utf-8"?>
<p:tagLst xmlns:p="http://schemas.openxmlformats.org/presentationml/2006/main">
  <p:tag name="KSO_WM_UNIT_TYPE" val="i"/>
  <p:tag name="KSO_WM_UNIT_INDEX" val="52"/>
  <p:tag name="KSO_WM_BEAUTIFY_FLAG" val="#wm#"/>
  <p:tag name="KSO_WM_TAG_VERSION" val="3.0"/>
  <p:tag name="KSO_WM_UNIT_ID" val="_4*i*5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2.xml><?xml version="1.0" encoding="utf-8"?>
<p:tagLst xmlns:p="http://schemas.openxmlformats.org/presentationml/2006/main">
  <p:tag name="KSO_WM_UNIT_TYPE" val="i"/>
  <p:tag name="KSO_WM_UNIT_INDEX" val="53"/>
  <p:tag name="KSO_WM_BEAUTIFY_FLAG" val="#wm#"/>
  <p:tag name="KSO_WM_TAG_VERSION" val="3.0"/>
  <p:tag name="KSO_WM_UNIT_ID" val="_4*i*5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3.xml><?xml version="1.0" encoding="utf-8"?>
<p:tagLst xmlns:p="http://schemas.openxmlformats.org/presentationml/2006/main">
  <p:tag name="KSO_WM_UNIT_TYPE" val="i"/>
  <p:tag name="KSO_WM_UNIT_INDEX" val="54"/>
  <p:tag name="KSO_WM_BEAUTIFY_FLAG" val="#wm#"/>
  <p:tag name="KSO_WM_TAG_VERSION" val="3.0"/>
  <p:tag name="KSO_WM_UNIT_ID" val="_4*i*5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4.xml><?xml version="1.0" encoding="utf-8"?>
<p:tagLst xmlns:p="http://schemas.openxmlformats.org/presentationml/2006/main">
  <p:tag name="KSO_WM_UNIT_TYPE" val="i"/>
  <p:tag name="KSO_WM_UNIT_INDEX" val="55"/>
  <p:tag name="KSO_WM_BEAUTIFY_FLAG" val="#wm#"/>
  <p:tag name="KSO_WM_TAG_VERSION" val="3.0"/>
  <p:tag name="KSO_WM_UNIT_ID" val="_4*i*5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5.xml><?xml version="1.0" encoding="utf-8"?>
<p:tagLst xmlns:p="http://schemas.openxmlformats.org/presentationml/2006/main">
  <p:tag name="KSO_WM_UNIT_TYPE" val="i"/>
  <p:tag name="KSO_WM_UNIT_INDEX" val="56"/>
  <p:tag name="KSO_WM_BEAUTIFY_FLAG" val="#wm#"/>
  <p:tag name="KSO_WM_TAG_VERSION" val="3.0"/>
  <p:tag name="KSO_WM_UNIT_ID" val="_4*i*5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6.xml><?xml version="1.0" encoding="utf-8"?>
<p:tagLst xmlns:p="http://schemas.openxmlformats.org/presentationml/2006/main">
  <p:tag name="KSO_WM_UNIT_TYPE" val="i"/>
  <p:tag name="KSO_WM_UNIT_INDEX" val="57"/>
  <p:tag name="KSO_WM_BEAUTIFY_FLAG" val="#wm#"/>
  <p:tag name="KSO_WM_TAG_VERSION" val="3.0"/>
  <p:tag name="KSO_WM_UNIT_ID" val="_4*i*5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7.xml><?xml version="1.0" encoding="utf-8"?>
<p:tagLst xmlns:p="http://schemas.openxmlformats.org/presentationml/2006/main">
  <p:tag name="KSO_WM_UNIT_TYPE" val="i"/>
  <p:tag name="KSO_WM_UNIT_INDEX" val="58"/>
  <p:tag name="KSO_WM_BEAUTIFY_FLAG" val="#wm#"/>
  <p:tag name="KSO_WM_TAG_VERSION" val="3.0"/>
  <p:tag name="KSO_WM_UNIT_ID" val="_4*i*5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8.xml><?xml version="1.0" encoding="utf-8"?>
<p:tagLst xmlns:p="http://schemas.openxmlformats.org/presentationml/2006/main">
  <p:tag name="KSO_WM_UNIT_TYPE" val="i"/>
  <p:tag name="KSO_WM_UNIT_INDEX" val="59"/>
  <p:tag name="KSO_WM_BEAUTIFY_FLAG" val="#wm#"/>
  <p:tag name="KSO_WM_TAG_VERSION" val="3.0"/>
  <p:tag name="KSO_WM_UNIT_ID" val="_4*i*5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9.xml><?xml version="1.0" encoding="utf-8"?>
<p:tagLst xmlns:p="http://schemas.openxmlformats.org/presentationml/2006/main">
  <p:tag name="KSO_WM_UNIT_TYPE" val="i"/>
  <p:tag name="KSO_WM_UNIT_INDEX" val="60"/>
  <p:tag name="KSO_WM_BEAUTIFY_FLAG" val="#wm#"/>
  <p:tag name="KSO_WM_TAG_VERSION" val="3.0"/>
  <p:tag name="KSO_WM_UNIT_ID" val="_4*i*6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25"/>
  <p:tag name="KSO_WM_BEAUTIFY_FLAG" val="#wm#"/>
  <p:tag name="KSO_WM_TAG_VERSION" val="3.0"/>
  <p:tag name="KSO_WM_UNIT_ID" val="_3*i*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0.xml><?xml version="1.0" encoding="utf-8"?>
<p:tagLst xmlns:p="http://schemas.openxmlformats.org/presentationml/2006/main">
  <p:tag name="KSO_WM_UNIT_TYPE" val="i"/>
  <p:tag name="KSO_WM_UNIT_INDEX" val="61"/>
  <p:tag name="KSO_WM_BEAUTIFY_FLAG" val="#wm#"/>
  <p:tag name="KSO_WM_TAG_VERSION" val="3.0"/>
  <p:tag name="KSO_WM_UNIT_ID" val="_4*i*6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1.xml><?xml version="1.0" encoding="utf-8"?>
<p:tagLst xmlns:p="http://schemas.openxmlformats.org/presentationml/2006/main">
  <p:tag name="KSO_WM_UNIT_TYPE" val="i"/>
  <p:tag name="KSO_WM_UNIT_INDEX" val="62"/>
  <p:tag name="KSO_WM_BEAUTIFY_FLAG" val="#wm#"/>
  <p:tag name="KSO_WM_TAG_VERSION" val="3.0"/>
  <p:tag name="KSO_WM_UNIT_ID" val="_4*i*6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2.xml><?xml version="1.0" encoding="utf-8"?>
<p:tagLst xmlns:p="http://schemas.openxmlformats.org/presentationml/2006/main">
  <p:tag name="KSO_WM_UNIT_TYPE" val="i"/>
  <p:tag name="KSO_WM_UNIT_INDEX" val="63"/>
  <p:tag name="KSO_WM_BEAUTIFY_FLAG" val="#wm#"/>
  <p:tag name="KSO_WM_TAG_VERSION" val="3.0"/>
  <p:tag name="KSO_WM_UNIT_ID" val="_4*i*6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3.xml><?xml version="1.0" encoding="utf-8"?>
<p:tagLst xmlns:p="http://schemas.openxmlformats.org/presentationml/2006/main">
  <p:tag name="KSO_WM_UNIT_TYPE" val="i"/>
  <p:tag name="KSO_WM_UNIT_INDEX" val="64"/>
  <p:tag name="KSO_WM_BEAUTIFY_FLAG" val="#wm#"/>
  <p:tag name="KSO_WM_TAG_VERSION" val="3.0"/>
  <p:tag name="KSO_WM_UNIT_ID" val="_4*i*6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4.xml><?xml version="1.0" encoding="utf-8"?>
<p:tagLst xmlns:p="http://schemas.openxmlformats.org/presentationml/2006/main">
  <p:tag name="KSO_WM_UNIT_TYPE" val="i"/>
  <p:tag name="KSO_WM_UNIT_INDEX" val="65"/>
  <p:tag name="KSO_WM_BEAUTIFY_FLAG" val="#wm#"/>
  <p:tag name="KSO_WM_TAG_VERSION" val="3.0"/>
  <p:tag name="KSO_WM_UNIT_ID" val="_4*i*6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5.xml><?xml version="1.0" encoding="utf-8"?>
<p:tagLst xmlns:p="http://schemas.openxmlformats.org/presentationml/2006/main">
  <p:tag name="KSO_WM_UNIT_TYPE" val="i"/>
  <p:tag name="KSO_WM_UNIT_INDEX" val="66"/>
  <p:tag name="KSO_WM_BEAUTIFY_FLAG" val="#wm#"/>
  <p:tag name="KSO_WM_TAG_VERSION" val="3.0"/>
  <p:tag name="KSO_WM_UNIT_ID" val="_4*i*6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6.xml><?xml version="1.0" encoding="utf-8"?>
<p:tagLst xmlns:p="http://schemas.openxmlformats.org/presentationml/2006/main">
  <p:tag name="KSO_WM_UNIT_TYPE" val="i"/>
  <p:tag name="KSO_WM_UNIT_INDEX" val="67"/>
  <p:tag name="KSO_WM_BEAUTIFY_FLAG" val="#wm#"/>
  <p:tag name="KSO_WM_TAG_VERSION" val="3.0"/>
  <p:tag name="KSO_WM_UNIT_ID" val="_4*i*6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7.xml><?xml version="1.0" encoding="utf-8"?>
<p:tagLst xmlns:p="http://schemas.openxmlformats.org/presentationml/2006/main">
  <p:tag name="KSO_WM_UNIT_TYPE" val="i"/>
  <p:tag name="KSO_WM_UNIT_INDEX" val="68"/>
  <p:tag name="KSO_WM_BEAUTIFY_FLAG" val="#wm#"/>
  <p:tag name="KSO_WM_TAG_VERSION" val="3.0"/>
  <p:tag name="KSO_WM_UNIT_ID" val="_4*i*6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8.xml><?xml version="1.0" encoding="utf-8"?>
<p:tagLst xmlns:p="http://schemas.openxmlformats.org/presentationml/2006/main">
  <p:tag name="KSO_WM_UNIT_TYPE" val="i"/>
  <p:tag name="KSO_WM_UNIT_INDEX" val="69"/>
  <p:tag name="KSO_WM_BEAUTIFY_FLAG" val="#wm#"/>
  <p:tag name="KSO_WM_TAG_VERSION" val="3.0"/>
  <p:tag name="KSO_WM_UNIT_ID" val="_4*i*6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9.xml><?xml version="1.0" encoding="utf-8"?>
<p:tagLst xmlns:p="http://schemas.openxmlformats.org/presentationml/2006/main">
  <p:tag name="KSO_WM_UNIT_TYPE" val="i"/>
  <p:tag name="KSO_WM_UNIT_INDEX" val="70"/>
  <p:tag name="KSO_WM_BEAUTIFY_FLAG" val="#wm#"/>
  <p:tag name="KSO_WM_TAG_VERSION" val="3.0"/>
  <p:tag name="KSO_WM_UNIT_ID" val="_4*i*7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26"/>
  <p:tag name="KSO_WM_BEAUTIFY_FLAG" val="#wm#"/>
  <p:tag name="KSO_WM_TAG_VERSION" val="3.0"/>
  <p:tag name="KSO_WM_UNIT_ID" val="_3*i*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0.xml><?xml version="1.0" encoding="utf-8"?>
<p:tagLst xmlns:p="http://schemas.openxmlformats.org/presentationml/2006/main">
  <p:tag name="KSO_WM_UNIT_TYPE" val="i"/>
  <p:tag name="KSO_WM_UNIT_INDEX" val="71"/>
  <p:tag name="KSO_WM_BEAUTIFY_FLAG" val="#wm#"/>
  <p:tag name="KSO_WM_TAG_VERSION" val="3.0"/>
  <p:tag name="KSO_WM_UNIT_ID" val="_4*i*7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1.xml><?xml version="1.0" encoding="utf-8"?>
<p:tagLst xmlns:p="http://schemas.openxmlformats.org/presentationml/2006/main">
  <p:tag name="KSO_WM_UNIT_TYPE" val="i"/>
  <p:tag name="KSO_WM_UNIT_INDEX" val="72"/>
  <p:tag name="KSO_WM_BEAUTIFY_FLAG" val="#wm#"/>
  <p:tag name="KSO_WM_TAG_VERSION" val="3.0"/>
  <p:tag name="KSO_WM_UNIT_ID" val="_4*i*7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2.xml><?xml version="1.0" encoding="utf-8"?>
<p:tagLst xmlns:p="http://schemas.openxmlformats.org/presentationml/2006/main">
  <p:tag name="KSO_WM_UNIT_TYPE" val="i"/>
  <p:tag name="KSO_WM_UNIT_INDEX" val="73"/>
  <p:tag name="KSO_WM_BEAUTIFY_FLAG" val="#wm#"/>
  <p:tag name="KSO_WM_TAG_VERSION" val="3.0"/>
  <p:tag name="KSO_WM_UNIT_ID" val="_4*i*7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3.xml><?xml version="1.0" encoding="utf-8"?>
<p:tagLst xmlns:p="http://schemas.openxmlformats.org/presentationml/2006/main">
  <p:tag name="KSO_WM_UNIT_TYPE" val="i"/>
  <p:tag name="KSO_WM_UNIT_INDEX" val="74"/>
  <p:tag name="KSO_WM_BEAUTIFY_FLAG" val="#wm#"/>
  <p:tag name="KSO_WM_TAG_VERSION" val="3.0"/>
  <p:tag name="KSO_WM_UNIT_ID" val="_4*i*7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4.xml><?xml version="1.0" encoding="utf-8"?>
<p:tagLst xmlns:p="http://schemas.openxmlformats.org/presentationml/2006/main">
  <p:tag name="KSO_WM_UNIT_TYPE" val="i"/>
  <p:tag name="KSO_WM_UNIT_INDEX" val="75"/>
  <p:tag name="KSO_WM_BEAUTIFY_FLAG" val="#wm#"/>
  <p:tag name="KSO_WM_TAG_VERSION" val="3.0"/>
  <p:tag name="KSO_WM_UNIT_ID" val="_4*i*7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5.xml><?xml version="1.0" encoding="utf-8"?>
<p:tagLst xmlns:p="http://schemas.openxmlformats.org/presentationml/2006/main">
  <p:tag name="KSO_WM_UNIT_TYPE" val="i"/>
  <p:tag name="KSO_WM_UNIT_INDEX" val="76"/>
  <p:tag name="KSO_WM_BEAUTIFY_FLAG" val="#wm#"/>
  <p:tag name="KSO_WM_TAG_VERSION" val="3.0"/>
  <p:tag name="KSO_WM_UNIT_ID" val="_4*i*7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6.xml><?xml version="1.0" encoding="utf-8"?>
<p:tagLst xmlns:p="http://schemas.openxmlformats.org/presentationml/2006/main">
  <p:tag name="KSO_WM_UNIT_TYPE" val="i"/>
  <p:tag name="KSO_WM_UNIT_INDEX" val="77"/>
  <p:tag name="KSO_WM_BEAUTIFY_FLAG" val="#wm#"/>
  <p:tag name="KSO_WM_TAG_VERSION" val="3.0"/>
  <p:tag name="KSO_WM_UNIT_ID" val="_4*i*7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7.xml><?xml version="1.0" encoding="utf-8"?>
<p:tagLst xmlns:p="http://schemas.openxmlformats.org/presentationml/2006/main">
  <p:tag name="KSO_WM_UNIT_TYPE" val="i"/>
  <p:tag name="KSO_WM_UNIT_INDEX" val="78"/>
  <p:tag name="KSO_WM_BEAUTIFY_FLAG" val="#wm#"/>
  <p:tag name="KSO_WM_TAG_VERSION" val="3.0"/>
  <p:tag name="KSO_WM_UNIT_ID" val="_4*i*7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8.xml><?xml version="1.0" encoding="utf-8"?>
<p:tagLst xmlns:p="http://schemas.openxmlformats.org/presentationml/2006/main">
  <p:tag name="KSO_WM_UNIT_TYPE" val="i"/>
  <p:tag name="KSO_WM_UNIT_INDEX" val="79"/>
  <p:tag name="KSO_WM_BEAUTIFY_FLAG" val="#wm#"/>
  <p:tag name="KSO_WM_TAG_VERSION" val="3.0"/>
  <p:tag name="KSO_WM_UNIT_ID" val="_4*i*7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9.xml><?xml version="1.0" encoding="utf-8"?>
<p:tagLst xmlns:p="http://schemas.openxmlformats.org/presentationml/2006/main">
  <p:tag name="KSO_WM_UNIT_TYPE" val="i"/>
  <p:tag name="KSO_WM_UNIT_INDEX" val="80"/>
  <p:tag name="KSO_WM_BEAUTIFY_FLAG" val="#wm#"/>
  <p:tag name="KSO_WM_TAG_VERSION" val="3.0"/>
  <p:tag name="KSO_WM_UNIT_ID" val="_4*i*8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27"/>
  <p:tag name="KSO_WM_BEAUTIFY_FLAG" val="#wm#"/>
  <p:tag name="KSO_WM_TAG_VERSION" val="3.0"/>
  <p:tag name="KSO_WM_UNIT_ID" val="_3*i*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0.xml><?xml version="1.0" encoding="utf-8"?>
<p:tagLst xmlns:p="http://schemas.openxmlformats.org/presentationml/2006/main">
  <p:tag name="KSO_WM_UNIT_TYPE" val="i"/>
  <p:tag name="KSO_WM_UNIT_INDEX" val="81"/>
  <p:tag name="KSO_WM_BEAUTIFY_FLAG" val="#wm#"/>
  <p:tag name="KSO_WM_TAG_VERSION" val="3.0"/>
  <p:tag name="KSO_WM_UNIT_ID" val="_4*i*8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1.xml><?xml version="1.0" encoding="utf-8"?>
<p:tagLst xmlns:p="http://schemas.openxmlformats.org/presentationml/2006/main">
  <p:tag name="KSO_WM_UNIT_TYPE" val="i"/>
  <p:tag name="KSO_WM_UNIT_INDEX" val="82"/>
  <p:tag name="KSO_WM_BEAUTIFY_FLAG" val="#wm#"/>
  <p:tag name="KSO_WM_TAG_VERSION" val="3.0"/>
  <p:tag name="KSO_WM_UNIT_ID" val="_4*i*8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2.xml><?xml version="1.0" encoding="utf-8"?>
<p:tagLst xmlns:p="http://schemas.openxmlformats.org/presentationml/2006/main">
  <p:tag name="KSO_WM_UNIT_TYPE" val="i"/>
  <p:tag name="KSO_WM_UNIT_INDEX" val="83"/>
  <p:tag name="KSO_WM_BEAUTIFY_FLAG" val="#wm#"/>
  <p:tag name="KSO_WM_TAG_VERSION" val="3.0"/>
  <p:tag name="KSO_WM_UNIT_ID" val="_4*i*8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3.xml><?xml version="1.0" encoding="utf-8"?>
<p:tagLst xmlns:p="http://schemas.openxmlformats.org/presentationml/2006/main">
  <p:tag name="KSO_WM_UNIT_TYPE" val="i"/>
  <p:tag name="KSO_WM_UNIT_INDEX" val="84"/>
  <p:tag name="KSO_WM_BEAUTIFY_FLAG" val="#wm#"/>
  <p:tag name="KSO_WM_TAG_VERSION" val="3.0"/>
  <p:tag name="KSO_WM_UNIT_ID" val="_4*i*8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4.xml><?xml version="1.0" encoding="utf-8"?>
<p:tagLst xmlns:p="http://schemas.openxmlformats.org/presentationml/2006/main">
  <p:tag name="KSO_WM_UNIT_TYPE" val="i"/>
  <p:tag name="KSO_WM_UNIT_INDEX" val="85"/>
  <p:tag name="KSO_WM_BEAUTIFY_FLAG" val="#wm#"/>
  <p:tag name="KSO_WM_TAG_VERSION" val="3.0"/>
  <p:tag name="KSO_WM_UNIT_ID" val="_4*i*8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5.xml><?xml version="1.0" encoding="utf-8"?>
<p:tagLst xmlns:p="http://schemas.openxmlformats.org/presentationml/2006/main">
  <p:tag name="KSO_WM_UNIT_TYPE" val="i"/>
  <p:tag name="KSO_WM_UNIT_INDEX" val="86"/>
  <p:tag name="KSO_WM_BEAUTIFY_FLAG" val="#wm#"/>
  <p:tag name="KSO_WM_TAG_VERSION" val="3.0"/>
  <p:tag name="KSO_WM_UNIT_ID" val="_4*i*8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6.xml><?xml version="1.0" encoding="utf-8"?>
<p:tagLst xmlns:p="http://schemas.openxmlformats.org/presentationml/2006/main">
  <p:tag name="KSO_WM_UNIT_TYPE" val="i"/>
  <p:tag name="KSO_WM_UNIT_INDEX" val="87"/>
  <p:tag name="KSO_WM_BEAUTIFY_FLAG" val="#wm#"/>
  <p:tag name="KSO_WM_TAG_VERSION" val="3.0"/>
  <p:tag name="KSO_WM_UNIT_ID" val="_4*i*8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7.xml><?xml version="1.0" encoding="utf-8"?>
<p:tagLst xmlns:p="http://schemas.openxmlformats.org/presentationml/2006/main">
  <p:tag name="KSO_WM_UNIT_TYPE" val="i"/>
  <p:tag name="KSO_WM_UNIT_INDEX" val="88"/>
  <p:tag name="KSO_WM_BEAUTIFY_FLAG" val="#wm#"/>
  <p:tag name="KSO_WM_TAG_VERSION" val="3.0"/>
  <p:tag name="KSO_WM_UNIT_ID" val="_4*i*8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8.xml><?xml version="1.0" encoding="utf-8"?>
<p:tagLst xmlns:p="http://schemas.openxmlformats.org/presentationml/2006/main">
  <p:tag name="KSO_WM_UNIT_TYPE" val="i"/>
  <p:tag name="KSO_WM_UNIT_INDEX" val="89"/>
  <p:tag name="KSO_WM_BEAUTIFY_FLAG" val="#wm#"/>
  <p:tag name="KSO_WM_TAG_VERSION" val="3.0"/>
  <p:tag name="KSO_WM_UNIT_ID" val="_4*i*8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9.xml><?xml version="1.0" encoding="utf-8"?>
<p:tagLst xmlns:p="http://schemas.openxmlformats.org/presentationml/2006/main">
  <p:tag name="KSO_WM_UNIT_TYPE" val="i"/>
  <p:tag name="KSO_WM_UNIT_INDEX" val="90"/>
  <p:tag name="KSO_WM_BEAUTIFY_FLAG" val="#wm#"/>
  <p:tag name="KSO_WM_TAG_VERSION" val="3.0"/>
  <p:tag name="KSO_WM_UNIT_ID" val="_4*i*9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28"/>
  <p:tag name="KSO_WM_BEAUTIFY_FLAG" val="#wm#"/>
  <p:tag name="KSO_WM_TAG_VERSION" val="3.0"/>
  <p:tag name="KSO_WM_UNIT_ID" val="_3*i*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0.xml><?xml version="1.0" encoding="utf-8"?>
<p:tagLst xmlns:p="http://schemas.openxmlformats.org/presentationml/2006/main">
  <p:tag name="KSO_WM_UNIT_TYPE" val="i"/>
  <p:tag name="KSO_WM_UNIT_INDEX" val="91"/>
  <p:tag name="KSO_WM_BEAUTIFY_FLAG" val="#wm#"/>
  <p:tag name="KSO_WM_TAG_VERSION" val="3.0"/>
  <p:tag name="KSO_WM_UNIT_ID" val="_4*i*9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1.xml><?xml version="1.0" encoding="utf-8"?>
<p:tagLst xmlns:p="http://schemas.openxmlformats.org/presentationml/2006/main">
  <p:tag name="KSO_WM_UNIT_TYPE" val="i"/>
  <p:tag name="KSO_WM_UNIT_INDEX" val="92"/>
  <p:tag name="KSO_WM_BEAUTIFY_FLAG" val="#wm#"/>
  <p:tag name="KSO_WM_TAG_VERSION" val="3.0"/>
  <p:tag name="KSO_WM_UNIT_ID" val="_4*i*9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2.xml><?xml version="1.0" encoding="utf-8"?>
<p:tagLst xmlns:p="http://schemas.openxmlformats.org/presentationml/2006/main">
  <p:tag name="KSO_WM_UNIT_TYPE" val="i"/>
  <p:tag name="KSO_WM_UNIT_INDEX" val="93"/>
  <p:tag name="KSO_WM_BEAUTIFY_FLAG" val="#wm#"/>
  <p:tag name="KSO_WM_TAG_VERSION" val="3.0"/>
  <p:tag name="KSO_WM_UNIT_ID" val="_4*i*9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3.xml><?xml version="1.0" encoding="utf-8"?>
<p:tagLst xmlns:p="http://schemas.openxmlformats.org/presentationml/2006/main">
  <p:tag name="KSO_WM_UNIT_TYPE" val="i"/>
  <p:tag name="KSO_WM_UNIT_INDEX" val="94"/>
  <p:tag name="KSO_WM_BEAUTIFY_FLAG" val="#wm#"/>
  <p:tag name="KSO_WM_TAG_VERSION" val="3.0"/>
  <p:tag name="KSO_WM_UNIT_ID" val="_4*i*9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4.xml><?xml version="1.0" encoding="utf-8"?>
<p:tagLst xmlns:p="http://schemas.openxmlformats.org/presentationml/2006/main">
  <p:tag name="KSO_WM_UNIT_TYPE" val="i"/>
  <p:tag name="KSO_WM_UNIT_INDEX" val="95"/>
  <p:tag name="KSO_WM_BEAUTIFY_FLAG" val="#wm#"/>
  <p:tag name="KSO_WM_TAG_VERSION" val="3.0"/>
  <p:tag name="KSO_WM_UNIT_ID" val="_4*i*9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5.xml><?xml version="1.0" encoding="utf-8"?>
<p:tagLst xmlns:p="http://schemas.openxmlformats.org/presentationml/2006/main">
  <p:tag name="KSO_WM_UNIT_TYPE" val="i"/>
  <p:tag name="KSO_WM_UNIT_INDEX" val="96"/>
  <p:tag name="KSO_WM_BEAUTIFY_FLAG" val="#wm#"/>
  <p:tag name="KSO_WM_TAG_VERSION" val="3.0"/>
  <p:tag name="KSO_WM_UNIT_ID" val="_4*i*9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6.xml><?xml version="1.0" encoding="utf-8"?>
<p:tagLst xmlns:p="http://schemas.openxmlformats.org/presentationml/2006/main">
  <p:tag name="KSO_WM_UNIT_TYPE" val="i"/>
  <p:tag name="KSO_WM_UNIT_INDEX" val="97"/>
  <p:tag name="KSO_WM_BEAUTIFY_FLAG" val="#wm#"/>
  <p:tag name="KSO_WM_TAG_VERSION" val="3.0"/>
  <p:tag name="KSO_WM_UNIT_ID" val="_4*i*9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7.xml><?xml version="1.0" encoding="utf-8"?>
<p:tagLst xmlns:p="http://schemas.openxmlformats.org/presentationml/2006/main">
  <p:tag name="KSO_WM_UNIT_TYPE" val="i"/>
  <p:tag name="KSO_WM_UNIT_INDEX" val="98"/>
  <p:tag name="KSO_WM_BEAUTIFY_FLAG" val="#wm#"/>
  <p:tag name="KSO_WM_TAG_VERSION" val="3.0"/>
  <p:tag name="KSO_WM_UNIT_ID" val="_4*i*9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8.xml><?xml version="1.0" encoding="utf-8"?>
<p:tagLst xmlns:p="http://schemas.openxmlformats.org/presentationml/2006/main">
  <p:tag name="KSO_WM_UNIT_TYPE" val="i"/>
  <p:tag name="KSO_WM_UNIT_INDEX" val="99"/>
  <p:tag name="KSO_WM_BEAUTIFY_FLAG" val="#wm#"/>
  <p:tag name="KSO_WM_TAG_VERSION" val="3.0"/>
  <p:tag name="KSO_WM_UNIT_ID" val="_4*i*9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9.xml><?xml version="1.0" encoding="utf-8"?>
<p:tagLst xmlns:p="http://schemas.openxmlformats.org/presentationml/2006/main">
  <p:tag name="KSO_WM_UNIT_TYPE" val="i"/>
  <p:tag name="KSO_WM_UNIT_INDEX" val="100"/>
  <p:tag name="KSO_WM_BEAUTIFY_FLAG" val="#wm#"/>
  <p:tag name="KSO_WM_TAG_VERSION" val="3.0"/>
  <p:tag name="KSO_WM_UNIT_ID" val="_4*i*10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29"/>
  <p:tag name="KSO_WM_BEAUTIFY_FLAG" val="#wm#"/>
  <p:tag name="KSO_WM_TAG_VERSION" val="3.0"/>
  <p:tag name="KSO_WM_UNIT_ID" val="_3*i*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0.xml><?xml version="1.0" encoding="utf-8"?>
<p:tagLst xmlns:p="http://schemas.openxmlformats.org/presentationml/2006/main">
  <p:tag name="KSO_WM_UNIT_TYPE" val="i"/>
  <p:tag name="KSO_WM_UNIT_INDEX" val="101"/>
  <p:tag name="KSO_WM_BEAUTIFY_FLAG" val="#wm#"/>
  <p:tag name="KSO_WM_TAG_VERSION" val="3.0"/>
  <p:tag name="KSO_WM_UNIT_ID" val="_4*i*10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1.xml><?xml version="1.0" encoding="utf-8"?>
<p:tagLst xmlns:p="http://schemas.openxmlformats.org/presentationml/2006/main">
  <p:tag name="KSO_WM_UNIT_TYPE" val="i"/>
  <p:tag name="KSO_WM_UNIT_INDEX" val="102"/>
  <p:tag name="KSO_WM_BEAUTIFY_FLAG" val="#wm#"/>
  <p:tag name="KSO_WM_TAG_VERSION" val="3.0"/>
  <p:tag name="KSO_WM_UNIT_ID" val="_4*i*10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2.xml><?xml version="1.0" encoding="utf-8"?>
<p:tagLst xmlns:p="http://schemas.openxmlformats.org/presentationml/2006/main">
  <p:tag name="KSO_WM_UNIT_TYPE" val="i"/>
  <p:tag name="KSO_WM_UNIT_INDEX" val="103"/>
  <p:tag name="KSO_WM_BEAUTIFY_FLAG" val="#wm#"/>
  <p:tag name="KSO_WM_TAG_VERSION" val="3.0"/>
  <p:tag name="KSO_WM_UNIT_ID" val="_4*i*10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3.xml><?xml version="1.0" encoding="utf-8"?>
<p:tagLst xmlns:p="http://schemas.openxmlformats.org/presentationml/2006/main">
  <p:tag name="KSO_WM_UNIT_TYPE" val="i"/>
  <p:tag name="KSO_WM_UNIT_INDEX" val="104"/>
  <p:tag name="KSO_WM_BEAUTIFY_FLAG" val="#wm#"/>
  <p:tag name="KSO_WM_TAG_VERSION" val="3.0"/>
  <p:tag name="KSO_WM_UNIT_ID" val="_4*i*10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4.xml><?xml version="1.0" encoding="utf-8"?>
<p:tagLst xmlns:p="http://schemas.openxmlformats.org/presentationml/2006/main">
  <p:tag name="KSO_WM_UNIT_TYPE" val="i"/>
  <p:tag name="KSO_WM_UNIT_INDEX" val="105"/>
  <p:tag name="KSO_WM_BEAUTIFY_FLAG" val="#wm#"/>
  <p:tag name="KSO_WM_TAG_VERSION" val="3.0"/>
  <p:tag name="KSO_WM_UNIT_ID" val="_4*i*10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5.xml><?xml version="1.0" encoding="utf-8"?>
<p:tagLst xmlns:p="http://schemas.openxmlformats.org/presentationml/2006/main">
  <p:tag name="KSO_WM_UNIT_TYPE" val="i"/>
  <p:tag name="KSO_WM_UNIT_INDEX" val="106"/>
  <p:tag name="KSO_WM_BEAUTIFY_FLAG" val="#wm#"/>
  <p:tag name="KSO_WM_TAG_VERSION" val="3.0"/>
  <p:tag name="KSO_WM_UNIT_ID" val="_4*i*10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107"/>
  <p:tag name="KSO_WM_UNIT_LAYERLEVEL" val="1"/>
  <p:tag name="KSO_WM_TAG_VERSION" val="3.0"/>
  <p:tag name="KSO_WM_BEAUTIFY_FLAG" val="#wm#"/>
  <p:tag name="KSO_WM_UNIT_TYPE" val="i"/>
  <p:tag name="KSO_WM_UNIT_INDEX" val="107"/>
</p:tagLst>
</file>

<file path=ppt/tags/tag337.xml><?xml version="1.0" encoding="utf-8"?>
<p:tagLst xmlns:p="http://schemas.openxmlformats.org/presentationml/2006/main">
  <p:tag name="KSO_WM_UNIT_TYPE" val="i"/>
  <p:tag name="KSO_WM_UNIT_INDEX" val="108"/>
  <p:tag name="KSO_WM_BEAUTIFY_FLAG" val="#wm#"/>
  <p:tag name="KSO_WM_TAG_VERSION" val="3.0"/>
  <p:tag name="KSO_WM_UNIT_ID" val="_4*i*10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8.xml><?xml version="1.0" encoding="utf-8"?>
<p:tagLst xmlns:p="http://schemas.openxmlformats.org/presentationml/2006/main">
  <p:tag name="KSO_WM_UNIT_TYPE" val="i"/>
  <p:tag name="KSO_WM_UNIT_INDEX" val="109"/>
  <p:tag name="KSO_WM_BEAUTIFY_FLAG" val="#wm#"/>
  <p:tag name="KSO_WM_TAG_VERSION" val="3.0"/>
  <p:tag name="KSO_WM_UNIT_ID" val="_4*i*10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9.xml><?xml version="1.0" encoding="utf-8"?>
<p:tagLst xmlns:p="http://schemas.openxmlformats.org/presentationml/2006/main">
  <p:tag name="KSO_WM_UNIT_TYPE" val="i"/>
  <p:tag name="KSO_WM_UNIT_INDEX" val="110"/>
  <p:tag name="KSO_WM_BEAUTIFY_FLAG" val="#wm#"/>
  <p:tag name="KSO_WM_TAG_VERSION" val="3.0"/>
  <p:tag name="KSO_WM_UNIT_ID" val="_4*i*1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30"/>
  <p:tag name="KSO_WM_BEAUTIFY_FLAG" val="#wm#"/>
  <p:tag name="KSO_WM_TAG_VERSION" val="3.0"/>
  <p:tag name="KSO_WM_UNIT_ID" val="_3*i*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0.xml><?xml version="1.0" encoding="utf-8"?>
<p:tagLst xmlns:p="http://schemas.openxmlformats.org/presentationml/2006/main">
  <p:tag name="KSO_WM_UNIT_TYPE" val="i"/>
  <p:tag name="KSO_WM_UNIT_INDEX" val="111"/>
  <p:tag name="KSO_WM_BEAUTIFY_FLAG" val="#wm#"/>
  <p:tag name="KSO_WM_TAG_VERSION" val="3.0"/>
  <p:tag name="KSO_WM_UNIT_ID" val="_4*i*1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1.xml><?xml version="1.0" encoding="utf-8"?>
<p:tagLst xmlns:p="http://schemas.openxmlformats.org/presentationml/2006/main">
  <p:tag name="KSO_WM_UNIT_TYPE" val="i"/>
  <p:tag name="KSO_WM_UNIT_INDEX" val="112"/>
  <p:tag name="KSO_WM_BEAUTIFY_FLAG" val="#wm#"/>
  <p:tag name="KSO_WM_TAG_VERSION" val="3.0"/>
  <p:tag name="KSO_WM_UNIT_ID" val="_4*i*1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2.xml><?xml version="1.0" encoding="utf-8"?>
<p:tagLst xmlns:p="http://schemas.openxmlformats.org/presentationml/2006/main">
  <p:tag name="KSO_WM_UNIT_TYPE" val="i"/>
  <p:tag name="KSO_WM_UNIT_INDEX" val="113"/>
  <p:tag name="KSO_WM_BEAUTIFY_FLAG" val="#wm#"/>
  <p:tag name="KSO_WM_TAG_VERSION" val="3.0"/>
  <p:tag name="KSO_WM_UNIT_ID" val="_4*i*1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3.xml><?xml version="1.0" encoding="utf-8"?>
<p:tagLst xmlns:p="http://schemas.openxmlformats.org/presentationml/2006/main">
  <p:tag name="KSO_WM_UNIT_TYPE" val="i"/>
  <p:tag name="KSO_WM_UNIT_INDEX" val="114"/>
  <p:tag name="KSO_WM_BEAUTIFY_FLAG" val="#wm#"/>
  <p:tag name="KSO_WM_TAG_VERSION" val="3.0"/>
  <p:tag name="KSO_WM_UNIT_ID" val="_4*i*1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4.xml><?xml version="1.0" encoding="utf-8"?>
<p:tagLst xmlns:p="http://schemas.openxmlformats.org/presentationml/2006/main">
  <p:tag name="KSO_WM_UNIT_TYPE" val="i"/>
  <p:tag name="KSO_WM_UNIT_INDEX" val="115"/>
  <p:tag name="KSO_WM_BEAUTIFY_FLAG" val="#wm#"/>
  <p:tag name="KSO_WM_TAG_VERSION" val="3.0"/>
  <p:tag name="KSO_WM_UNIT_ID" val="_4*i*1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5.xml><?xml version="1.0" encoding="utf-8"?>
<p:tagLst xmlns:p="http://schemas.openxmlformats.org/presentationml/2006/main">
  <p:tag name="KSO_WM_UNIT_TYPE" val="i"/>
  <p:tag name="KSO_WM_UNIT_INDEX" val="116"/>
  <p:tag name="KSO_WM_BEAUTIFY_FLAG" val="#wm#"/>
  <p:tag name="KSO_WM_TAG_VERSION" val="3.0"/>
  <p:tag name="KSO_WM_UNIT_ID" val="_4*i*1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6.xml><?xml version="1.0" encoding="utf-8"?>
<p:tagLst xmlns:p="http://schemas.openxmlformats.org/presentationml/2006/main">
  <p:tag name="KSO_WM_UNIT_TYPE" val="i"/>
  <p:tag name="KSO_WM_UNIT_INDEX" val="117"/>
  <p:tag name="KSO_WM_BEAUTIFY_FLAG" val="#wm#"/>
  <p:tag name="KSO_WM_TAG_VERSION" val="3.0"/>
  <p:tag name="KSO_WM_UNIT_ID" val="_4*i*1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7.xml><?xml version="1.0" encoding="utf-8"?>
<p:tagLst xmlns:p="http://schemas.openxmlformats.org/presentationml/2006/main">
  <p:tag name="KSO_WM_UNIT_TYPE" val="i"/>
  <p:tag name="KSO_WM_UNIT_INDEX" val="118"/>
  <p:tag name="KSO_WM_BEAUTIFY_FLAG" val="#wm#"/>
  <p:tag name="KSO_WM_TAG_VERSION" val="3.0"/>
  <p:tag name="KSO_WM_UNIT_ID" val="_4*i*1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8.xml><?xml version="1.0" encoding="utf-8"?>
<p:tagLst xmlns:p="http://schemas.openxmlformats.org/presentationml/2006/main">
  <p:tag name="KSO_WM_UNIT_TYPE" val="i"/>
  <p:tag name="KSO_WM_UNIT_INDEX" val="119"/>
  <p:tag name="KSO_WM_BEAUTIFY_FLAG" val="#wm#"/>
  <p:tag name="KSO_WM_TAG_VERSION" val="3.0"/>
  <p:tag name="KSO_WM_UNIT_ID" val="_4*i*1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9.xml><?xml version="1.0" encoding="utf-8"?>
<p:tagLst xmlns:p="http://schemas.openxmlformats.org/presentationml/2006/main">
  <p:tag name="KSO_WM_UNIT_TYPE" val="i"/>
  <p:tag name="KSO_WM_UNIT_INDEX" val="120"/>
  <p:tag name="KSO_WM_BEAUTIFY_FLAG" val="#wm#"/>
  <p:tag name="KSO_WM_TAG_VERSION" val="3.0"/>
  <p:tag name="KSO_WM_UNIT_ID" val="_4*i*1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i"/>
  <p:tag name="KSO_WM_UNIT_INDEX" val="31"/>
  <p:tag name="KSO_WM_BEAUTIFY_FLAG" val="#wm#"/>
  <p:tag name="KSO_WM_TAG_VERSION" val="3.0"/>
  <p:tag name="KSO_WM_UNIT_ID" val="_3*i*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0.xml><?xml version="1.0" encoding="utf-8"?>
<p:tagLst xmlns:p="http://schemas.openxmlformats.org/presentationml/2006/main">
  <p:tag name="KSO_WM_UNIT_TYPE" val="i"/>
  <p:tag name="KSO_WM_UNIT_INDEX" val="121"/>
  <p:tag name="KSO_WM_BEAUTIFY_FLAG" val="#wm#"/>
  <p:tag name="KSO_WM_TAG_VERSION" val="3.0"/>
  <p:tag name="KSO_WM_UNIT_ID" val="_4*i*1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1.xml><?xml version="1.0" encoding="utf-8"?>
<p:tagLst xmlns:p="http://schemas.openxmlformats.org/presentationml/2006/main">
  <p:tag name="KSO_WM_UNIT_TYPE" val="i"/>
  <p:tag name="KSO_WM_UNIT_INDEX" val="122"/>
  <p:tag name="KSO_WM_BEAUTIFY_FLAG" val="#wm#"/>
  <p:tag name="KSO_WM_TAG_VERSION" val="3.0"/>
  <p:tag name="KSO_WM_UNIT_ID" val="_4*i*1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2.xml><?xml version="1.0" encoding="utf-8"?>
<p:tagLst xmlns:p="http://schemas.openxmlformats.org/presentationml/2006/main">
  <p:tag name="KSO_WM_UNIT_TYPE" val="i"/>
  <p:tag name="KSO_WM_UNIT_INDEX" val="123"/>
  <p:tag name="KSO_WM_BEAUTIFY_FLAG" val="#wm#"/>
  <p:tag name="KSO_WM_TAG_VERSION" val="3.0"/>
  <p:tag name="KSO_WM_UNIT_ID" val="_4*i*1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3.xml><?xml version="1.0" encoding="utf-8"?>
<p:tagLst xmlns:p="http://schemas.openxmlformats.org/presentationml/2006/main">
  <p:tag name="KSO_WM_UNIT_TYPE" val="i"/>
  <p:tag name="KSO_WM_UNIT_INDEX" val="124"/>
  <p:tag name="KSO_WM_BEAUTIFY_FLAG" val="#wm#"/>
  <p:tag name="KSO_WM_TAG_VERSION" val="3.0"/>
  <p:tag name="KSO_WM_UNIT_ID" val="_4*i*1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4.xml><?xml version="1.0" encoding="utf-8"?>
<p:tagLst xmlns:p="http://schemas.openxmlformats.org/presentationml/2006/main">
  <p:tag name="KSO_WM_UNIT_TYPE" val="i"/>
  <p:tag name="KSO_WM_UNIT_INDEX" val="125"/>
  <p:tag name="KSO_WM_BEAUTIFY_FLAG" val="#wm#"/>
  <p:tag name="KSO_WM_TAG_VERSION" val="3.0"/>
  <p:tag name="KSO_WM_UNIT_ID" val="_4*i*1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5.xml><?xml version="1.0" encoding="utf-8"?>
<p:tagLst xmlns:p="http://schemas.openxmlformats.org/presentationml/2006/main">
  <p:tag name="KSO_WM_UNIT_TYPE" val="i"/>
  <p:tag name="KSO_WM_UNIT_INDEX" val="126"/>
  <p:tag name="KSO_WM_BEAUTIFY_FLAG" val="#wm#"/>
  <p:tag name="KSO_WM_TAG_VERSION" val="3.0"/>
  <p:tag name="KSO_WM_UNIT_ID" val="_4*i*1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6.xml><?xml version="1.0" encoding="utf-8"?>
<p:tagLst xmlns:p="http://schemas.openxmlformats.org/presentationml/2006/main">
  <p:tag name="KSO_WM_UNIT_TYPE" val="i"/>
  <p:tag name="KSO_WM_UNIT_INDEX" val="127"/>
  <p:tag name="KSO_WM_BEAUTIFY_FLAG" val="#wm#"/>
  <p:tag name="KSO_WM_TAG_VERSION" val="3.0"/>
  <p:tag name="KSO_WM_UNIT_ID" val="_4*i*1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7.xml><?xml version="1.0" encoding="utf-8"?>
<p:tagLst xmlns:p="http://schemas.openxmlformats.org/presentationml/2006/main">
  <p:tag name="KSO_WM_UNIT_TYPE" val="i"/>
  <p:tag name="KSO_WM_UNIT_INDEX" val="128"/>
  <p:tag name="KSO_WM_BEAUTIFY_FLAG" val="#wm#"/>
  <p:tag name="KSO_WM_TAG_VERSION" val="3.0"/>
  <p:tag name="KSO_WM_UNIT_ID" val="_4*i*1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8.xml><?xml version="1.0" encoding="utf-8"?>
<p:tagLst xmlns:p="http://schemas.openxmlformats.org/presentationml/2006/main">
  <p:tag name="KSO_WM_UNIT_TYPE" val="i"/>
  <p:tag name="KSO_WM_UNIT_INDEX" val="129"/>
  <p:tag name="KSO_WM_BEAUTIFY_FLAG" val="#wm#"/>
  <p:tag name="KSO_WM_TAG_VERSION" val="3.0"/>
  <p:tag name="KSO_WM_UNIT_ID" val="_4*i*1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9.xml><?xml version="1.0" encoding="utf-8"?>
<p:tagLst xmlns:p="http://schemas.openxmlformats.org/presentationml/2006/main">
  <p:tag name="KSO_WM_UNIT_TYPE" val="i"/>
  <p:tag name="KSO_WM_UNIT_INDEX" val="130"/>
  <p:tag name="KSO_WM_BEAUTIFY_FLAG" val="#wm#"/>
  <p:tag name="KSO_WM_TAG_VERSION" val="3.0"/>
  <p:tag name="KSO_WM_UNIT_ID" val="_4*i*1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xml><?xml version="1.0" encoding="utf-8"?>
<p:tagLst xmlns:p="http://schemas.openxmlformats.org/presentationml/2006/main">
  <p:tag name="KSO_WM_UNIT_TYPE" val="i"/>
  <p:tag name="KSO_WM_UNIT_INDEX" val="32"/>
  <p:tag name="KSO_WM_BEAUTIFY_FLAG" val="#wm#"/>
  <p:tag name="KSO_WM_TAG_VERSION" val="3.0"/>
  <p:tag name="KSO_WM_UNIT_ID" val="_3*i*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0.xml><?xml version="1.0" encoding="utf-8"?>
<p:tagLst xmlns:p="http://schemas.openxmlformats.org/presentationml/2006/main">
  <p:tag name="KSO_WM_UNIT_TYPE" val="i"/>
  <p:tag name="KSO_WM_UNIT_INDEX" val="131"/>
  <p:tag name="KSO_WM_BEAUTIFY_FLAG" val="#wm#"/>
  <p:tag name="KSO_WM_TAG_VERSION" val="3.0"/>
  <p:tag name="KSO_WM_UNIT_ID" val="_4*i*1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1.xml><?xml version="1.0" encoding="utf-8"?>
<p:tagLst xmlns:p="http://schemas.openxmlformats.org/presentationml/2006/main">
  <p:tag name="KSO_WM_UNIT_TYPE" val="i"/>
  <p:tag name="KSO_WM_UNIT_INDEX" val="132"/>
  <p:tag name="KSO_WM_BEAUTIFY_FLAG" val="#wm#"/>
  <p:tag name="KSO_WM_TAG_VERSION" val="3.0"/>
  <p:tag name="KSO_WM_UNIT_ID" val="_4*i*1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2.xml><?xml version="1.0" encoding="utf-8"?>
<p:tagLst xmlns:p="http://schemas.openxmlformats.org/presentationml/2006/main">
  <p:tag name="KSO_WM_UNIT_TYPE" val="i"/>
  <p:tag name="KSO_WM_UNIT_INDEX" val="133"/>
  <p:tag name="KSO_WM_BEAUTIFY_FLAG" val="#wm#"/>
  <p:tag name="KSO_WM_TAG_VERSION" val="3.0"/>
  <p:tag name="KSO_WM_UNIT_ID" val="_4*i*1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3.xml><?xml version="1.0" encoding="utf-8"?>
<p:tagLst xmlns:p="http://schemas.openxmlformats.org/presentationml/2006/main">
  <p:tag name="KSO_WM_UNIT_TYPE" val="i"/>
  <p:tag name="KSO_WM_UNIT_INDEX" val="134"/>
  <p:tag name="KSO_WM_BEAUTIFY_FLAG" val="#wm#"/>
  <p:tag name="KSO_WM_TAG_VERSION" val="3.0"/>
  <p:tag name="KSO_WM_UNIT_ID" val="_4*i*1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65.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6.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7.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40498742"/>
</p:tagLst>
</file>

<file path=ppt/tags/tag368.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EXT_LAYER_COUNT" val="1"/>
  <p:tag name="KSO_WM_TEMPLATE_CATEGORY" val="custom"/>
  <p:tag name="KSO_WM_TEMPLATE_INDEX" val="40498742"/>
</p:tagLst>
</file>

<file path=ppt/tags/tag36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xml><?xml version="1.0" encoding="utf-8"?>
<p:tagLst xmlns:p="http://schemas.openxmlformats.org/presentationml/2006/main">
  <p:tag name="KSO_WM_UNIT_TYPE" val="i"/>
  <p:tag name="KSO_WM_UNIT_INDEX" val="33"/>
  <p:tag name="KSO_WM_BEAUTIFY_FLAG" val="#wm#"/>
  <p:tag name="KSO_WM_TAG_VERSION" val="3.0"/>
  <p:tag name="KSO_WM_UNIT_ID" val="_3*i*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1.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2.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3.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4.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5.xml><?xml version="1.0" encoding="utf-8"?>
<p:tagLst xmlns:p="http://schemas.openxmlformats.org/presentationml/2006/main">
  <p:tag name="KSO_WM_UNIT_TYPE" val="i"/>
  <p:tag name="KSO_WM_UNIT_INDEX" val="5"/>
  <p:tag name="KSO_WM_BEAUTIFY_FLAG" val="#wm#"/>
  <p:tag name="KSO_WM_TAG_VERSION" val="3.0"/>
  <p:tag name="KSO_WM_UNIT_ID" val="_0*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6.xml><?xml version="1.0" encoding="utf-8"?>
<p:tagLst xmlns:p="http://schemas.openxmlformats.org/presentationml/2006/main">
  <p:tag name="KSO_WM_UNIT_TYPE" val="i"/>
  <p:tag name="KSO_WM_UNIT_INDEX" val="6"/>
  <p:tag name="KSO_WM_BEAUTIFY_FLAG" val="#wm#"/>
  <p:tag name="KSO_WM_TAG_VERSION" val="3.0"/>
  <p:tag name="KSO_WM_UNIT_ID" val="_0*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7.xml><?xml version="1.0" encoding="utf-8"?>
<p:tagLst xmlns:p="http://schemas.openxmlformats.org/presentationml/2006/main">
  <p:tag name="KSO_WM_UNIT_TYPE" val="i"/>
  <p:tag name="KSO_WM_UNIT_INDEX" val="7"/>
  <p:tag name="KSO_WM_BEAUTIFY_FLAG" val="#wm#"/>
  <p:tag name="KSO_WM_TAG_VERSION" val="3.0"/>
  <p:tag name="KSO_WM_UNIT_ID" val="_0*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8.xml><?xml version="1.0" encoding="utf-8"?>
<p:tagLst xmlns:p="http://schemas.openxmlformats.org/presentationml/2006/main">
  <p:tag name="KSO_WM_UNIT_TYPE" val="i"/>
  <p:tag name="KSO_WM_UNIT_INDEX" val="8"/>
  <p:tag name="KSO_WM_BEAUTIFY_FLAG" val="#wm#"/>
  <p:tag name="KSO_WM_TAG_VERSION" val="3.0"/>
  <p:tag name="KSO_WM_UNIT_ID" val="_0*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9.xml><?xml version="1.0" encoding="utf-8"?>
<p:tagLst xmlns:p="http://schemas.openxmlformats.org/presentationml/2006/main">
  <p:tag name="KSO_WM_UNIT_TYPE" val="i"/>
  <p:tag name="KSO_WM_UNIT_INDEX" val="9"/>
  <p:tag name="KSO_WM_BEAUTIFY_FLAG" val="#wm#"/>
  <p:tag name="KSO_WM_TAG_VERSION" val="3.0"/>
  <p:tag name="KSO_WM_UNIT_ID" val="_0*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TYPE" val="i"/>
  <p:tag name="KSO_WM_UNIT_INDEX" val="34"/>
  <p:tag name="KSO_WM_BEAUTIFY_FLAG" val="#wm#"/>
  <p:tag name="KSO_WM_TAG_VERSION" val="3.0"/>
  <p:tag name="KSO_WM_UNIT_ID" val="_3*i*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0.xml><?xml version="1.0" encoding="utf-8"?>
<p:tagLst xmlns:p="http://schemas.openxmlformats.org/presentationml/2006/main">
  <p:tag name="KSO_WM_UNIT_TYPE" val="i"/>
  <p:tag name="KSO_WM_UNIT_INDEX" val="10"/>
  <p:tag name="KSO_WM_BEAUTIFY_FLAG" val="#wm#"/>
  <p:tag name="KSO_WM_TAG_VERSION" val="3.0"/>
  <p:tag name="KSO_WM_UNIT_ID" val="_0*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1.xml><?xml version="1.0" encoding="utf-8"?>
<p:tagLst xmlns:p="http://schemas.openxmlformats.org/presentationml/2006/main">
  <p:tag name="KSO_WM_UNIT_TYPE" val="i"/>
  <p:tag name="KSO_WM_UNIT_INDEX" val="11"/>
  <p:tag name="KSO_WM_BEAUTIFY_FLAG" val="#wm#"/>
  <p:tag name="KSO_WM_TAG_VERSION" val="3.0"/>
  <p:tag name="KSO_WM_UNIT_ID" val="_0*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2"/>
  <p:tag name="KSO_WM_UNIT_LAYERLEVEL" val="1"/>
  <p:tag name="KSO_WM_TAG_VERSION" val="3.0"/>
  <p:tag name="KSO_WM_BEAUTIFY_FLAG" val="#wm#"/>
  <p:tag name="KSO_WM_UNIT_TYPE" val="i"/>
  <p:tag name="KSO_WM_UNIT_INDEX" val="12"/>
</p:tagLst>
</file>

<file path=ppt/tags/tag383.xml><?xml version="1.0" encoding="utf-8"?>
<p:tagLst xmlns:p="http://schemas.openxmlformats.org/presentationml/2006/main">
  <p:tag name="KSO_WM_UNIT_TYPE" val="i"/>
  <p:tag name="KSO_WM_UNIT_INDEX" val="13"/>
  <p:tag name="KSO_WM_BEAUTIFY_FLAG" val="#wm#"/>
  <p:tag name="KSO_WM_TAG_VERSION" val="3.0"/>
  <p:tag name="KSO_WM_UNIT_ID" val="_0*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4.xml><?xml version="1.0" encoding="utf-8"?>
<p:tagLst xmlns:p="http://schemas.openxmlformats.org/presentationml/2006/main">
  <p:tag name="KSO_WM_UNIT_TYPE" val="i"/>
  <p:tag name="KSO_WM_UNIT_INDEX" val="14"/>
  <p:tag name="KSO_WM_BEAUTIFY_FLAG" val="#wm#"/>
  <p:tag name="KSO_WM_TAG_VERSION" val="3.0"/>
  <p:tag name="KSO_WM_UNIT_ID" val="_0*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5.xml><?xml version="1.0" encoding="utf-8"?>
<p:tagLst xmlns:p="http://schemas.openxmlformats.org/presentationml/2006/main">
  <p:tag name="KSO_WM_UNIT_TYPE" val="i"/>
  <p:tag name="KSO_WM_UNIT_INDEX" val="15"/>
  <p:tag name="KSO_WM_BEAUTIFY_FLAG" val="#wm#"/>
  <p:tag name="KSO_WM_TAG_VERSION" val="3.0"/>
  <p:tag name="KSO_WM_UNIT_ID" val="_0*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6"/>
  <p:tag name="KSO_WM_UNIT_LAYERLEVEL" val="1"/>
  <p:tag name="KSO_WM_TAG_VERSION" val="3.0"/>
  <p:tag name="KSO_WM_BEAUTIFY_FLAG" val="#wm#"/>
  <p:tag name="KSO_WM_UNIT_TYPE" val="i"/>
  <p:tag name="KSO_WM_UNIT_INDEX" val="16"/>
</p:tagLst>
</file>

<file path=ppt/tags/tag387.xml><?xml version="1.0" encoding="utf-8"?>
<p:tagLst xmlns:p="http://schemas.openxmlformats.org/presentationml/2006/main">
  <p:tag name="KSO_WM_UNIT_TYPE" val="i"/>
  <p:tag name="KSO_WM_UNIT_INDEX" val="17"/>
  <p:tag name="KSO_WM_BEAUTIFY_FLAG" val="#wm#"/>
  <p:tag name="KSO_WM_TAG_VERSION" val="3.0"/>
  <p:tag name="KSO_WM_UNIT_ID" val="_0*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8.xml><?xml version="1.0" encoding="utf-8"?>
<p:tagLst xmlns:p="http://schemas.openxmlformats.org/presentationml/2006/main">
  <p:tag name="KSO_WM_UNIT_TYPE" val="i"/>
  <p:tag name="KSO_WM_UNIT_INDEX" val="18"/>
  <p:tag name="KSO_WM_BEAUTIFY_FLAG" val="#wm#"/>
  <p:tag name="KSO_WM_TAG_VERSION" val="3.0"/>
  <p:tag name="KSO_WM_UNIT_ID" val="_0*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9.xml><?xml version="1.0" encoding="utf-8"?>
<p:tagLst xmlns:p="http://schemas.openxmlformats.org/presentationml/2006/main">
  <p:tag name="KSO_WM_UNIT_TYPE" val="i"/>
  <p:tag name="KSO_WM_UNIT_INDEX" val="19"/>
  <p:tag name="KSO_WM_BEAUTIFY_FLAG" val="#wm#"/>
  <p:tag name="KSO_WM_TAG_VERSION" val="3.0"/>
  <p:tag name="KSO_WM_UNIT_ID" val="_0*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TYPE" val="i"/>
  <p:tag name="KSO_WM_UNIT_INDEX" val="35"/>
  <p:tag name="KSO_WM_BEAUTIFY_FLAG" val="#wm#"/>
  <p:tag name="KSO_WM_TAG_VERSION" val="3.0"/>
  <p:tag name="KSO_WM_UNIT_ID" val="_3*i*3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0.xml><?xml version="1.0" encoding="utf-8"?>
<p:tagLst xmlns:p="http://schemas.openxmlformats.org/presentationml/2006/main">
  <p:tag name="KSO_WM_UNIT_TYPE" val="i"/>
  <p:tag name="KSO_WM_UNIT_INDEX" val="20"/>
  <p:tag name="KSO_WM_BEAUTIFY_FLAG" val="#wm#"/>
  <p:tag name="KSO_WM_TAG_VERSION" val="3.0"/>
  <p:tag name="KSO_WM_UNIT_ID" val="_0*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1.xml><?xml version="1.0" encoding="utf-8"?>
<p:tagLst xmlns:p="http://schemas.openxmlformats.org/presentationml/2006/main">
  <p:tag name="KSO_WM_UNIT_TYPE" val="i"/>
  <p:tag name="KSO_WM_UNIT_INDEX" val="21"/>
  <p:tag name="KSO_WM_BEAUTIFY_FLAG" val="#wm#"/>
  <p:tag name="KSO_WM_TAG_VERSION" val="3.0"/>
  <p:tag name="KSO_WM_UNIT_ID" val="_0*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2.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40498742"/>
  <p:tag name="KSO_WM_TEMPLATE_CATEGORY" val="custom"/>
  <p:tag name="KSO_WM_TEMPLATE_MASTER_TYPE" val="0"/>
</p:tagLst>
</file>

<file path=ppt/tags/tag393.xml><?xml version="1.0" encoding="utf-8"?>
<p:tagLst xmlns:p="http://schemas.openxmlformats.org/presentationml/2006/main">
  <p:tag name="KSO_WM_UNIT_PIC_EFFECT" val="1"/>
</p:tagLst>
</file>

<file path=ppt/tags/tag394.xml><?xml version="1.0" encoding="utf-8"?>
<p:tagLst xmlns:p="http://schemas.openxmlformats.org/presentationml/2006/main">
  <p:tag name="KSO_WM_BEAUTIFY_FLAG" val="#wm#"/>
  <p:tag name="KSO_WM_UNIT_VALUE" val="2110*2590"/>
  <p:tag name="KSO_WM_UNIT_HIGHLIGHT" val="0"/>
  <p:tag name="KSO_WM_UNIT_COMPATIBLE" val="0"/>
  <p:tag name="KSO_WM_UNIT_DIAGRAM_ISNUMVISUAL" val="0"/>
  <p:tag name="KSO_WM_UNIT_DIAGRAM_ISREFERUNIT" val="0"/>
  <p:tag name="KSO_WM_UNIT_TYPE" val="d"/>
  <p:tag name="KSO_WM_UNIT_INDEX" val="1"/>
  <p:tag name="KSO_WM_UNIT_ID" val="custom20238552_1*d*1"/>
  <p:tag name="KSO_WM_TEMPLATE_CATEGORY" val="custom"/>
  <p:tag name="KSO_WM_TEMPLATE_INDEX" val="20238552"/>
  <p:tag name="KSO_WM_UNIT_LAYERLEVEL" val="1"/>
  <p:tag name="KSO_WM_TAG_VERSION" val="3.0"/>
  <p:tag name="KSO_WM_UNIT_PIC_EFFECT" val="1"/>
</p:tagLst>
</file>

<file path=ppt/tags/tag3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custom20238552_1*i*1"/>
  <p:tag name="KSO_WM_TEMPLATE_CATEGORY" val="custom"/>
  <p:tag name="KSO_WM_TEMPLATE_INDEX" val="20238552"/>
  <p:tag name="KSO_WM_UNIT_LAYERLEVEL" val="1"/>
  <p:tag name="KSO_WM_TAG_VERSION" val="3.0"/>
  <p:tag name="KSO_WM_UNIT_PIC_EFFECT" val="1"/>
</p:tagLst>
</file>

<file path=ppt/tags/tag3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custom20238552_1*i*2"/>
  <p:tag name="KSO_WM_TEMPLATE_CATEGORY" val="custom"/>
  <p:tag name="KSO_WM_TEMPLATE_INDEX" val="20238552"/>
  <p:tag name="KSO_WM_UNIT_LAYERLEVEL" val="1"/>
  <p:tag name="KSO_WM_TAG_VERSION" val="3.0"/>
  <p:tag name="KSO_WM_UNIT_PIC_EFFECT" val="1"/>
</p:tagLst>
</file>

<file path=ppt/tags/tag3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custom20238552_1*i*3"/>
  <p:tag name="KSO_WM_TEMPLATE_CATEGORY" val="custom"/>
  <p:tag name="KSO_WM_TEMPLATE_INDEX" val="20238552"/>
  <p:tag name="KSO_WM_UNIT_LAYERLEVEL" val="1"/>
  <p:tag name="KSO_WM_TAG_VERSION" val="3.0"/>
  <p:tag name="KSO_WM_UNIT_PIC_EFFECT" val="1"/>
</p:tagLst>
</file>

<file path=ppt/tags/tag3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4"/>
  <p:tag name="KSO_WM_UNIT_ID" val="custom20238552_1*i*4"/>
  <p:tag name="KSO_WM_TEMPLATE_CATEGORY" val="custom"/>
  <p:tag name="KSO_WM_TEMPLATE_INDEX" val="20238552"/>
  <p:tag name="KSO_WM_UNIT_LAYERLEVEL" val="1"/>
  <p:tag name="KSO_WM_TAG_VERSION" val="3.0"/>
  <p:tag name="KSO_WM_UNIT_PIC_EFFECT" val="1"/>
</p:tagLst>
</file>

<file path=ppt/tags/tag3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custom20238552_1*i*5"/>
  <p:tag name="KSO_WM_TEMPLATE_CATEGORY" val="custom"/>
  <p:tag name="KSO_WM_TEMPLATE_INDEX" val="20238552"/>
  <p:tag name="KSO_WM_UNIT_LAYERLEVEL" val="1"/>
  <p:tag name="KSO_WM_TAG_VERSION" val="3.0"/>
  <p:tag name="KSO_WM_UNIT_PIC_EFFECT" val="1"/>
</p:tagLst>
</file>

<file path=ppt/tags/tag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40.xml><?xml version="1.0" encoding="utf-8"?>
<p:tagLst xmlns:p="http://schemas.openxmlformats.org/presentationml/2006/main">
  <p:tag name="KSO_WM_UNIT_TYPE" val="i"/>
  <p:tag name="KSO_WM_UNIT_INDEX" val="36"/>
  <p:tag name="KSO_WM_BEAUTIFY_FLAG" val="#wm#"/>
  <p:tag name="KSO_WM_TAG_VERSION" val="3.0"/>
  <p:tag name="KSO_WM_UNIT_ID" val="_3*i*3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custom20238552_1*i*6"/>
  <p:tag name="KSO_WM_TEMPLATE_CATEGORY" val="custom"/>
  <p:tag name="KSO_WM_TEMPLATE_INDEX" val="20238552"/>
  <p:tag name="KSO_WM_UNIT_LAYERLEVEL" val="1"/>
  <p:tag name="KSO_WM_TAG_VERSION" val="3.0"/>
  <p:tag name="KSO_WM_UNIT_PIC_EFFECT" val="1"/>
</p:tagLst>
</file>

<file path=ppt/tags/tag4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custom20238552_1*i*7"/>
  <p:tag name="KSO_WM_TEMPLATE_CATEGORY" val="custom"/>
  <p:tag name="KSO_WM_TEMPLATE_INDEX" val="20238552"/>
  <p:tag name="KSO_WM_UNIT_LAYERLEVEL" val="1"/>
  <p:tag name="KSO_WM_TAG_VERSION" val="3.0"/>
  <p:tag name="KSO_WM_UNIT_PIC_EFFECT" val="1"/>
</p:tagLst>
</file>

<file path=ppt/tags/tag4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8"/>
  <p:tag name="KSO_WM_UNIT_ID" val="custom20238552_1*i*8"/>
  <p:tag name="KSO_WM_TEMPLATE_CATEGORY" val="custom"/>
  <p:tag name="KSO_WM_TEMPLATE_INDEX" val="20238552"/>
  <p:tag name="KSO_WM_UNIT_LAYERLEVEL" val="1"/>
  <p:tag name="KSO_WM_TAG_VERSION" val="3.0"/>
  <p:tag name="KSO_WM_UNIT_PIC_EFFECT" val="1"/>
</p:tagLst>
</file>

<file path=ppt/tags/tag4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9"/>
  <p:tag name="KSO_WM_UNIT_ID" val="custom20238552_1*i*9"/>
  <p:tag name="KSO_WM_TEMPLATE_CATEGORY" val="custom"/>
  <p:tag name="KSO_WM_TEMPLATE_INDEX" val="20238552"/>
  <p:tag name="KSO_WM_UNIT_LAYERLEVEL" val="1"/>
  <p:tag name="KSO_WM_TAG_VERSION" val="3.0"/>
  <p:tag name="KSO_WM_UNIT_PIC_EFFECT" val="1"/>
</p:tagLst>
</file>

<file path=ppt/tags/tag4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0"/>
  <p:tag name="KSO_WM_UNIT_ID" val="custom20238552_1*i*10"/>
  <p:tag name="KSO_WM_TEMPLATE_CATEGORY" val="custom"/>
  <p:tag name="KSO_WM_TEMPLATE_INDEX" val="20238552"/>
  <p:tag name="KSO_WM_UNIT_LAYERLEVEL" val="1"/>
  <p:tag name="KSO_WM_TAG_VERSION" val="3.0"/>
  <p:tag name="KSO_WM_UNIT_PIC_EFFECT" val="1"/>
</p:tagLst>
</file>

<file path=ppt/tags/tag405.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1637_2*a*1"/>
  <p:tag name="KSO_WM_TEMPLATE_CATEGORY" val="diagram"/>
  <p:tag name="KSO_WM_TEMPLATE_INDEX" val="20231637"/>
  <p:tag name="KSO_WM_UNIT_LAYERLEVEL" val="1"/>
  <p:tag name="KSO_WM_TAG_VERSION" val="3.0"/>
  <p:tag name="KSO_WM_BEAUTIFY_FLAG" val="#wm#"/>
  <p:tag name="KSO_WM_DIAGRAM_GROUP_CODE" val="n1-1"/>
  <p:tag name="KSO_WM_UNIT_PRESET_TEXT" val="单击此处添加标题"/>
  <p:tag name="KSO_WM_UNIT_TEXT_TYPE" val="1"/>
  <p:tag name="KSO_WM_UNIT_TEXT_FILL_FORE_SCHEMECOLOR_INDEX" val="15"/>
  <p:tag name="KSO_WM_UNIT_TEXT_FILL_TYPE" val="1"/>
  <p:tag name="KSO_WM_UNIT_USESOURCEFORMAT_APPLY"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1"/>
  <p:tag name="KSO_WM_UNIT_ID" val="diagram20231637_2*n_h_i*1_1_11"/>
  <p:tag name="KSO_WM_TEMPLATE_CATEGORY" val="diagram"/>
  <p:tag name="KSO_WM_TEMPLATE_INDEX" val="20231637"/>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solid&quot;:{&quot;brightness&quot;:0,&quot;colorType&quot;:1,&quot;foreColorIndex&quot;:5,&quot;transparency&quot;:0.899999976158142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3"/>
  <p:tag name="KSO_WM_UNIT_TEXT_FILL_TYPE" val="1"/>
  <p:tag name="KSO_WM_UNIT_USESOURCEFORMAT_APPLY" val="1"/>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2"/>
  <p:tag name="KSO_WM_UNIT_ID" val="diagram20231637_2*n_h_i*1_2_2"/>
  <p:tag name="KSO_WM_TEMPLATE_CATEGORY" val="diagram"/>
  <p:tag name="KSO_WM_TEMPLATE_INDEX" val="20231637"/>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solid&quot;:{&quot;brightness&quot;:0.800000011920929,&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UNIT_TEXT_FILL_FORE_SCHEMECOLOR_INDEX" val="13"/>
  <p:tag name="KSO_WM_UNIT_TEXT_FILL_TYPE" val="1"/>
  <p:tag name="KSO_WM_UNIT_USESOURCEFORMAT_APPLY" val="1"/>
</p:tagLst>
</file>

<file path=ppt/tags/tag40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37_2*n_h_h_f*1_2_1_1"/>
  <p:tag name="KSO_WM_TEMPLATE_CATEGORY" val="diagram"/>
  <p:tag name="KSO_WM_TEMPLATE_INDEX" val="2023163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请尽量言简意赅的阐述观点"/>
  <p:tag name="KSO_WM_UNIT_TEXT_FILL_FORE_SCHEMECOLOR_INDEX" val="1"/>
  <p:tag name="KSO_WM_UNIT_TEXT_FILL_TYPE" val="1"/>
  <p:tag name="KSO_WM_UNIT_TEXT_TYPE" val="1"/>
  <p:tag name="KSO_WM_UNIT_USESOURCEFORMAT_APPLY"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0"/>
  <p:tag name="KSO_WM_UNIT_ID" val="diagram20231637_2*n_h_i*1_1_10"/>
  <p:tag name="KSO_WM_TEMPLATE_CATEGORY" val="diagram"/>
  <p:tag name="KSO_WM_TEMPLATE_INDEX" val="20231637"/>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solid&quot;:{&quot;brightness&quot;:0.800000011920929,&quot;colorType&quot;:1,&quot;foreColorIndex&quot;:5,&quot;transparency&quot;:0.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UNIT_TEXT_FILL_FORE_SCHEMECOLOR_INDEX" val="13"/>
  <p:tag name="KSO_WM_UNIT_TEXT_FILL_TYPE" val="1"/>
  <p:tag name="KSO_WM_UNIT_USESOURCEFORMAT_APPLY"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7"/>
  <p:tag name="KSO_WM_UNIT_LAYERLEVEL" val="1"/>
  <p:tag name="KSO_WM_TAG_VERSION" val="3.0"/>
  <p:tag name="KSO_WM_BEAUTIFY_FLAG" val="#wm#"/>
  <p:tag name="KSO_WM_UNIT_TYPE" val="i"/>
  <p:tag name="KSO_WM_UNIT_INDEX" val="37"/>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6"/>
  <p:tag name="KSO_WM_UNIT_ID" val="diagram20231637_2*n_h_i*1_1_6"/>
  <p:tag name="KSO_WM_TEMPLATE_CATEGORY" val="diagram"/>
  <p:tag name="KSO_WM_TEMPLATE_INDEX" val="20231637"/>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gradient&quot;:[{&quot;brightness&quot;:-0.25,&quot;colorType&quot;:1,&quot;foreColorIndex&quot;:5,&quot;pos&quot;:0,&quot;transparency&quot;:0.699999988079071},{&quot;brightness&quot;:0.4000000059604645,&quot;colorType&quot;:1,&quot;foreColorIndex&quot;:5,&quot;pos&quot;:1,&quot;transparency&quot;:0.69999998807907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7"/>
  <p:tag name="KSO_WM_UNIT_ID" val="diagram20231637_2*n_h_i*1_1_7"/>
  <p:tag name="KSO_WM_TEMPLATE_CATEGORY" val="diagram"/>
  <p:tag name="KSO_WM_TEMPLATE_INDEX" val="20231637"/>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gradient&quot;:[{&quot;brightness&quot;:-0.25,&quot;colorType&quot;:1,&quot;foreColorIndex&quot;:5,&quot;pos&quot;:0,&quot;transparency&quot;:0.699999988079071},{&quot;brightness&quot;:0.6000000238418579,&quot;colorType&quot;:1,&quot;foreColorIndex&quot;:5,&quot;pos&quot;:1,&quot;transparency&quot;:0.69999998807907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4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8"/>
  <p:tag name="KSO_WM_UNIT_ID" val="diagram20231637_2*n_h_i*1_1_8"/>
  <p:tag name="KSO_WM_TEMPLATE_CATEGORY" val="diagram"/>
  <p:tag name="KSO_WM_TEMPLATE_INDEX" val="20231637"/>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gradient&quot;:[{&quot;brightness&quot;:0,&quot;colorType&quot;:2,&quot;pos&quot;:0,&quot;rgb&quot;:&quot;#ffffff&quot;,&quot;transparency&quot;:0},{&quot;brightness&quot;:0,&quot;colorType&quot;:2,&quot;pos&quot;:0.41999998688697815,&quot;rgb&quot;:&quot;#ffffff&quot;,&quot;transparency&quot;: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4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9"/>
  <p:tag name="KSO_WM_UNIT_ID" val="diagram20231637_2*n_h_i*1_1_9"/>
  <p:tag name="KSO_WM_TEMPLATE_CATEGORY" val="diagram"/>
  <p:tag name="KSO_WM_TEMPLATE_INDEX" val="20231637"/>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gradient&quot;:[{&quot;brightness&quot;:0,&quot;colorType&quot;:2,&quot;pos&quot;:0,&quot;rgb&quot;:&quot;#ffffff&quot;,&quot;transparency&quot;:0},{&quot;brightness&quot;:0,&quot;colorType&quot;:2,&quot;pos&quot;:0.46000000834465027,&quot;rgb&quot;:&quot;#ffffff&quot;,&quot;transparency&quot;: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7_2*n_h_i*1_1_3"/>
  <p:tag name="KSO_WM_TEMPLATE_CATEGORY" val="diagram"/>
  <p:tag name="KSO_WM_TEMPLATE_INDEX" val="20231637"/>
  <p:tag name="KSO_WM_UNIT_LAYERLEVEL" val="1_1_1"/>
  <p:tag name="KSO_WM_TAG_VERSION" val="3.0"/>
  <p:tag name="KSO_WM_BEAUTIFY_FLAG" val="#wm#"/>
  <p:tag name="KSO_WM_UNIT_TYPE" val="n_h_i"/>
  <p:tag name="KSO_WM_UNIT_INDEX" val="1_1_3"/>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7_2*n_h_i*1_1_2"/>
  <p:tag name="KSO_WM_TEMPLATE_CATEGORY" val="diagram"/>
  <p:tag name="KSO_WM_TEMPLATE_INDEX" val="20231637"/>
  <p:tag name="KSO_WM_UNIT_LAYERLEVEL" val="1_1_1"/>
  <p:tag name="KSO_WM_TAG_VERSION" val="3.0"/>
  <p:tag name="KSO_WM_BEAUTIFY_FLAG" val="#wm#"/>
  <p:tag name="KSO_WM_UNIT_TYPE" val="n_h_i"/>
  <p:tag name="KSO_WM_UNIT_INDEX" val="1_1_2"/>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gradient&quot;:[{&quot;brightness&quot;:0,&quot;colorType&quot;:1,&quot;foreColorIndex&quot;:5,&quot;pos&quot;:0,&quot;transparency&quot;:0},{&quot;brightness&quot;:0,&quot;colorType&quot;:1,&quot;foreColorIndex&quot;:6,&quot;pos&quot;:0.8590499758720398,&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7_2*n_h_i*1_1_5"/>
  <p:tag name="KSO_WM_TEMPLATE_CATEGORY" val="diagram"/>
  <p:tag name="KSO_WM_TEMPLATE_INDEX" val="20231637"/>
  <p:tag name="KSO_WM_UNIT_LAYERLEVEL" val="1_1_1"/>
  <p:tag name="KSO_WM_TAG_VERSION" val="3.0"/>
  <p:tag name="KSO_WM_BEAUTIFY_FLAG" val="#wm#"/>
  <p:tag name="KSO_WM_UNIT_TYPE" val="n_h_i"/>
  <p:tag name="KSO_WM_UNIT_INDEX" val="1_1_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gradient&quot;:[{&quot;brightness&quot;:0.800000011920929,&quot;colorType&quot;:1,&quot;foreColorIndex&quot;:5,&quot;pos&quot;:0.285290002822876,&quot;transparency&quot;:0.800000011920929},{&quot;brightness&quot;:0,&quot;colorType&quot;:1,&quot;foreColorIndex&quot;:5,&quot;pos&quot;:0.8571199774742126,&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7_2*n_h_i*1_1_4"/>
  <p:tag name="KSO_WM_TEMPLATE_CATEGORY" val="diagram"/>
  <p:tag name="KSO_WM_TEMPLATE_INDEX" val="20231637"/>
  <p:tag name="KSO_WM_UNIT_LAYERLEVEL" val="1_1_1"/>
  <p:tag name="KSO_WM_TAG_VERSION" val="3.0"/>
  <p:tag name="KSO_WM_BEAUTIFY_FLAG" val="#wm#"/>
  <p:tag name="KSO_WM_UNIT_TYPE" val="n_h_i"/>
  <p:tag name="KSO_WM_UNIT_INDEX" val="1_1_4"/>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gradient&quot;:[{&quot;brightness&quot;:0,&quot;colorType&quot;:1,&quot;foreColorIndex&quot;:5,&quot;pos&quot;:0,&quot;transparency&quot;:0},{&quot;brightness&quot;:0,&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2"/>
  <p:tag name="KSO_WM_UNIT_TEXT_FILL_TYPE" val="1"/>
  <p:tag name="KSO_WM_UNIT_USESOURCEFORMAT_APPLY" val="1"/>
</p:tagLst>
</file>

<file path=ppt/tags/tag4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a"/>
  <p:tag name="KSO_WM_UNIT_INDEX" val="1_1_1"/>
  <p:tag name="KSO_WM_UNIT_ID" val="diagram20231637_2*n_h_a*1_1_1"/>
  <p:tag name="KSO_WM_TEMPLATE_CATEGORY" val="diagram"/>
  <p:tag name="KSO_WM_TEMPLATE_INDEX" val="20231637"/>
  <p:tag name="KSO_WM_UNIT_LAYERLEVEL" val="1_1_1"/>
  <p:tag name="KSO_WM_TAG_VERSION" val="3.0"/>
  <p:tag name="KSO_WM_BEAUTIFY_FLAG" val="#wm#"/>
  <p:tag name="KSO_WM_DIAGRAM_GROUP_CODE" val="n1-1"/>
  <p:tag name="KSO_WM_DIAGRAM_VERSION" val="3"/>
  <p:tag name="KSO_WM_DIAGRAM_COLOR_TRICK" val="1"/>
  <p:tag name="KSO_WM_DIAGRAM_COLOR_TEXT_CAN_REMOVE" val="n"/>
  <p:tag name="KSO_WM_UNIT_TEXT_FILL_TYPE" val="1"/>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标题"/>
  <p:tag name="KSO_WM_UNIT_TEXT_TYPE" val="1"/>
  <p:tag name="KSO_WM_UNIT_USESOURCEFORMAT_APPLY" val="1"/>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7_2*n_h_h_i*1_2_2_1"/>
  <p:tag name="KSO_WM_TEMPLATE_CATEGORY" val="diagram"/>
  <p:tag name="KSO_WM_TEMPLATE_INDEX" val="20231637"/>
  <p:tag name="KSO_WM_UNIT_LAYERLEVEL" val="1_1_1_1"/>
  <p:tag name="KSO_WM_TAG_VERSION" val="3.0"/>
  <p:tag name="KSO_WM_BEAUTIFY_FLAG" val="#wm#"/>
  <p:tag name="KSO_WM_UNIT_SUBTYPE" val="d"/>
  <p:tag name="KSO_WM_UNIT_TYPE" val="n_h_h_i"/>
  <p:tag name="KSO_WM_UNIT_INDEX" val="1_2_2_1"/>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solid&quot;:{&quot;brightness&quot;:0,&quot;colorType&quot;:2,&quot;rgb&quot;:&quot;#ffffff&quot;,&quot;transparency&quot;:0},&quot;type&quot;:1},&quot;glow&quot;:{&quot;colorType&quot;:0},&quot;line&quot;:{&quot;gradient&quot;:[{&quot;brightness&quot;:0,&quot;colorType&quot;:1,&quot;foreColorIndex&quot;:5,&quot;pos&quot;:1,&quot;transparency&quot;:0},{&quot;brightness&quot;:0,&quot;colorType&quot;:1,&quot;foreColorIndex&quot;:6,&quot;pos&quot;:0.05999999865889549,&quot;transparency&quot;:0},{&quot;brightness&quot;:0,&quot;colorType&quot;:1,&quot;foreColorIndex&quot;:5,&quot;pos&quot;:0.9399999976158142,&quot;transparency&quot;:0}],&quot;type&quot;:2},&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TEXT_FILL_TYPE" val="1"/>
  <p:tag name="KSO_WM_UNIT_LINE_FORE_SCHEMECOLOR_INDEX" val="6"/>
  <p:tag name="KSO_WM_UNIT_SHADOW_SCHEMECOLOR_INDEX" val="6"/>
  <p:tag name="KSO_WM_UNIT_USESOURCEFORMAT_APPLY" val="1"/>
</p:tagLst>
</file>

<file path=ppt/tags/tag42.xml><?xml version="1.0" encoding="utf-8"?>
<p:tagLst xmlns:p="http://schemas.openxmlformats.org/presentationml/2006/main">
  <p:tag name="KSO_WM_UNIT_TYPE" val="i"/>
  <p:tag name="KSO_WM_UNIT_INDEX" val="38"/>
  <p:tag name="KSO_WM_BEAUTIFY_FLAG" val="#wm#"/>
  <p:tag name="KSO_WM_TAG_VERSION" val="3.0"/>
  <p:tag name="KSO_WM_UNIT_ID" val="_3*i*3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7_2*n_h_h_i*1_2_3_1"/>
  <p:tag name="KSO_WM_TEMPLATE_CATEGORY" val="diagram"/>
  <p:tag name="KSO_WM_TEMPLATE_INDEX" val="20231637"/>
  <p:tag name="KSO_WM_UNIT_LAYERLEVEL" val="1_1_1_1"/>
  <p:tag name="KSO_WM_TAG_VERSION" val="3.0"/>
  <p:tag name="KSO_WM_BEAUTIFY_FLAG" val="#wm#"/>
  <p:tag name="KSO_WM_UNIT_SUBTYPE" val="d"/>
  <p:tag name="KSO_WM_UNIT_TYPE" val="n_h_h_i"/>
  <p:tag name="KSO_WM_UNIT_INDEX" val="1_2_3_1"/>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solid&quot;:{&quot;brightness&quot;:0,&quot;colorType&quot;:2,&quot;rgb&quot;:&quot;#ffffff&quot;,&quot;transparency&quot;:0},&quot;type&quot;:1},&quot;glow&quot;:{&quot;colorType&quot;:0},&quot;line&quot;:{&quot;gradient&quot;:[{&quot;brightness&quot;:0,&quot;colorType&quot;:1,&quot;foreColorIndex&quot;:5,&quot;pos&quot;:1,&quot;transparency&quot;:0},{&quot;brightness&quot;:0,&quot;colorType&quot;:1,&quot;foreColorIndex&quot;:6,&quot;pos&quot;:0.05999999865889549,&quot;transparency&quot;:0},{&quot;brightness&quot;:0,&quot;colorType&quot;:1,&quot;foreColorIndex&quot;:5,&quot;pos&quot;:0.9399999976158142,&quot;transparency&quot;:0}],&quot;type&quot;:2},&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TEXT_FILL_TYPE" val="1"/>
  <p:tag name="KSO_WM_UNIT_LINE_FORE_SCHEMECOLOR_INDEX" val="7"/>
  <p:tag name="KSO_WM_UNIT_SHADOW_SCHEMECOLOR_INDEX" val="7"/>
  <p:tag name="KSO_WM_UNIT_USESOURCEFORMAT_APPLY" val="1"/>
</p:tagLst>
</file>

<file path=ppt/tags/tag4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7_2*n_h_h_i*1_2_1_1"/>
  <p:tag name="KSO_WM_TEMPLATE_CATEGORY" val="diagram"/>
  <p:tag name="KSO_WM_TEMPLATE_INDEX" val="20231637"/>
  <p:tag name="KSO_WM_UNIT_LAYERLEVEL" val="1_1_1_1"/>
  <p:tag name="KSO_WM_TAG_VERSION" val="3.0"/>
  <p:tag name="KSO_WM_UNIT_SUBTYPE" val="d"/>
  <p:tag name="KSO_WM_UNIT_TYPE" val="n_h_h_i"/>
  <p:tag name="KSO_WM_UNIT_INDEX" val="1_2_1_1"/>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solid&quot;:{&quot;brightness&quot;:0,&quot;colorType&quot;:2,&quot;rgb&quot;:&quot;#ffffff&quot;,&quot;transparency&quot;:0},&quot;type&quot;:1},&quot;glow&quot;:{&quot;colorType&quot;:0},&quot;line&quot;:{&quot;gradient&quot;:[{&quot;brightness&quot;:0,&quot;colorType&quot;:1,&quot;foreColorIndex&quot;:5,&quot;pos&quot;:1,&quot;transparency&quot;:0},{&quot;brightness&quot;:0,&quot;colorType&quot;:1,&quot;foreColorIndex&quot;:6,&quot;pos&quot;:0.05999999865889549,&quot;transparency&quot;:0},{&quot;brightness&quot;:0,&quot;colorType&quot;:1,&quot;foreColorIndex&quot;:5,&quot;pos&quot;:0.9399999976158142,&quot;transparency&quot;:0}],&quot;type&quot;:2},&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TEXT_FILL_TYPE" val="1"/>
  <p:tag name="KSO_WM_UNIT_LINE_FORE_SCHEMECOLOR_INDEX" val="5"/>
  <p:tag name="KSO_WM_UNIT_SHADOW_SCHEMECOLOR_INDEX" val="5"/>
  <p:tag name="KSO_WM_UNIT_USESOURCEFORMAT_APPLY" val="1"/>
</p:tagLst>
</file>

<file path=ppt/tags/tag42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37_2*n_h_h_f*1_2_1_1"/>
  <p:tag name="KSO_WM_TEMPLATE_CATEGORY" val="diagram"/>
  <p:tag name="KSO_WM_TEMPLATE_INDEX" val="2023163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8.5499981689453,&quot;left&quot;:-42.35,&quot;top&quot;:124.40000183105467,&quot;width&quot;:953.89414794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请尽量言简意赅的阐述观点"/>
  <p:tag name="KSO_WM_UNIT_TEXT_FILL_FORE_SCHEMECOLOR_INDEX" val="1"/>
  <p:tag name="KSO_WM_UNIT_TEXT_FILL_TYPE" val="1"/>
  <p:tag name="KSO_WM_UNIT_TEXT_TYPE" val="1"/>
  <p:tag name="KSO_WM_UNIT_USESOURCEFORMAT_APPLY" val="1"/>
</p:tagLst>
</file>

<file path=ppt/tags/tag42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37_2*n_h_h_f*1_2_1_1"/>
  <p:tag name="KSO_WM_TEMPLATE_CATEGORY" val="diagram"/>
  <p:tag name="KSO_WM_TEMPLATE_INDEX" val="2023163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8.5499981689453,&quot;left&quot;:-42.35,&quot;top&quot;:124.40000183105467,&quot;width&quot;:953.89414794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请尽量言简意赅的阐述观点"/>
  <p:tag name="KSO_WM_UNIT_TEXT_FILL_FORE_SCHEMECOLOR_INDEX" val="1"/>
  <p:tag name="KSO_WM_UNIT_TEXT_FILL_TYPE" val="1"/>
  <p:tag name="KSO_WM_UNIT_TEXT_TYPE" val="1"/>
  <p:tag name="KSO_WM_UNIT_USESOURCEFORMAT_APPLY" val="1"/>
</p:tagLst>
</file>

<file path=ppt/tags/tag424.xml><?xml version="1.0" encoding="utf-8"?>
<p:tagLst xmlns:p="http://schemas.openxmlformats.org/presentationml/2006/main">
  <p:tag name="KSO_WM_SLIDE_ID" val="diagram20231637_2"/>
  <p:tag name="KSO_WM_TEMPLATE_SUBCATEGORY" val="0"/>
  <p:tag name="KSO_WM_TEMPLATE_MASTER_TYPE" val="0"/>
  <p:tag name="KSO_WM_TEMPLATE_COLOR_TYPE" val="0"/>
  <p:tag name="KSO_WM_SLIDE_ITEM_CNT" val="3"/>
  <p:tag name="KSO_WM_SLIDE_INDEX" val="2"/>
  <p:tag name="KSO_WM_TAG_VERSION" val="3.0"/>
  <p:tag name="KSO_WM_BEAUTIFY_FLAG" val="#wm#"/>
  <p:tag name="KSO_WM_TEMPLATE_CATEGORY" val="diagram"/>
  <p:tag name="KSO_WM_TEMPLATE_INDEX" val="20231637"/>
  <p:tag name="KSO_WM_SLIDE_TYPE" val="text"/>
  <p:tag name="KSO_WM_SLIDE_SUBTYPE" val="diag"/>
  <p:tag name="KSO_WM_SLIDE_SIZE" val="863.33*375.44"/>
  <p:tag name="KSO_WM_SLIDE_POSITION" val="48.19*124.6"/>
  <p:tag name="KSO_WM_SLIDE_LAYOUT" val="a_n"/>
  <p:tag name="KSO_WM_SLIDE_LAYOUT_CNT" val="1_1"/>
  <p:tag name="KSO_WM_SPECIAL_SOURCE" val="bdnull"/>
  <p:tag name="KSO_WM_DIAGRAM_GROUP_CODE" val="n1-1"/>
  <p:tag name="KSO_WM_SLIDE_DIAGTYPE" val="n"/>
</p:tagLst>
</file>

<file path=ppt/tags/tag425.xml><?xml version="1.0" encoding="utf-8"?>
<p:tagLst xmlns:p="http://schemas.openxmlformats.org/presentationml/2006/main">
  <p:tag name="KSO_WM_BEAUTIFY_FLAG" val="#wm#"/>
  <p:tag name="KSO_WM_TEMPLATE_CATEGORY" val="diagram"/>
  <p:tag name="KSO_WM_TEMPLATE_INDEX" val="20231637"/>
</p:tagLst>
</file>

<file path=ppt/tags/tag426.xml><?xml version="1.0" encoding="utf-8"?>
<p:tagLst xmlns:p="http://schemas.openxmlformats.org/presentationml/2006/main">
  <p:tag name="KSO_WM_UNIT_INDEX" val="11"/>
  <p:tag name="KSO_WM_UNIT_TEXT_SUBTYPE" val="a"/>
  <p:tag name="KSO_WM_UNIT_SUBTYPE" val="a"/>
  <p:tag name="KSO_WM_UNIT_TYPE" val="f"/>
  <p:tag name="KSO_WM_BEAUTIFY_FLAG" val="#wm#"/>
</p:tagLst>
</file>

<file path=ppt/tags/tag427.xml><?xml version="1.0" encoding="utf-8"?>
<p:tagLst xmlns:p="http://schemas.openxmlformats.org/presentationml/2006/main">
  <p:tag name="KSO_WM_UNIT_TEXT_SUBTYPE" val="a"/>
  <p:tag name="KSO_WM_UNIT_SUBTYPE" val="a"/>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4"/>
  <p:tag name="KSO_WM_UNIT_ID" val="diagram20234386_1*l_h_i*1_2_4"/>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gradient&quot;:[{&quot;brightness&quot;:0,&quot;colorType&quot;:1,&quot;foreColorIndex&quot;:5,&quot;pos&quot;:0,&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3"/>
  <p:tag name="KSO_WM_UNIT_ID" val="diagram20234386_1*l_h_i*1_2_3"/>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gradient&quot;:[{&quot;brightness&quot;:0.30000001192092896,&quot;colorType&quot;:1,&quot;foreColorIndex&quot;:5,&quot;pos&quot;:0,&quot;transparency&quot;:0},{&quot;brightness&quot;:0.30000001192092896,&quot;colorType&quot;:1,&quot;foreColorIndex&quot;:5,&quot;pos&quot;:1,&quot;transparency&quot;:0},{&quot;brightness&quot;:0.5,&quot;colorType&quot;:1,&quot;foreColorIndex&quot;:5,&quot;pos&quot;:0.540000021457672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xml><?xml version="1.0" encoding="utf-8"?>
<p:tagLst xmlns:p="http://schemas.openxmlformats.org/presentationml/2006/main">
  <p:tag name="KSO_WM_UNIT_TYPE" val="i"/>
  <p:tag name="KSO_WM_UNIT_INDEX" val="39"/>
  <p:tag name="KSO_WM_BEAUTIFY_FLAG" val="#wm#"/>
  <p:tag name="KSO_WM_TAG_VERSION" val="3.0"/>
  <p:tag name="KSO_WM_UNIT_ID" val="_3*i*3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34386_1*l_h_i*1_2_2"/>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gradient&quot;:[{&quot;brightness&quot;:-0.25,&quot;colorType&quot;:1,&quot;foreColorIndex&quot;:5,&quot;pos&quot;:0.38999998569488525,&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4"/>
  <p:tag name="KSO_WM_UNIT_ID" val="diagram20234386_1*l_h_i*1_1_4"/>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gradient&quot;:[{&quot;brightness&quot;:0.699999988079071,&quot;colorType&quot;:1,&quot;foreColorIndex&quot;:5,&quot;pos&quot;:0,&quot;transparency&quot;:0},{&quot;brightness&quot;:0.69999998807907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34386_1*l_h_i*1_1_2"/>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gradient&quot;:[{&quot;brightness&quot;:0.20000000298023224,&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3"/>
  <p:tag name="KSO_WM_UNIT_ID" val="diagram20234386_1*l_h_i*1_1_3"/>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gradient&quot;:[{&quot;brightness&quot;:-0.05000000074505806,&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4"/>
  <p:tag name="KSO_WM_UNIT_ID" val="diagram20234386_1*l_h_i*1_3_4"/>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gradient&quot;:[{&quot;brightness&quot;:0.6000000238418579,&quot;colorType&quot;:1,&quot;foreColorIndex&quot;:5,&quot;pos&quot;:0,&quot;transparency&quot;:0},{&quot;brightness&quot;:0.600000023841857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3"/>
  <p:tag name="KSO_WM_UNIT_ID" val="diagram20234386_1*l_h_i*1_3_3"/>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gradient&quot;:[{&quot;brightness&quot;:-0.10000000149011612,&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34386_1*l_h_i*1_3_2"/>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gradient&quot;:[{&quot;brightness&quot;:0.10000000149011612,&quot;colorType&quot;:1,&quot;foreColorIndex&quot;:5,&quot;pos&quot;:0,&quot;transparency&quot;:0},{&quot;brightness&quot;:0.10000000149011612,&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34386_1*l_h_i*1_3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34386_1*l_h_i*1_1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34386_1*l_h_i*1_2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44.xml><?xml version="1.0" encoding="utf-8"?>
<p:tagLst xmlns:p="http://schemas.openxmlformats.org/presentationml/2006/main">
  <p:tag name="KSO_WM_UNIT_TYPE" val="i"/>
  <p:tag name="KSO_WM_UNIT_INDEX" val="40"/>
  <p:tag name="KSO_WM_BEAUTIFY_FLAG" val="#wm#"/>
  <p:tag name="KSO_WM_TAG_VERSION" val="3.0"/>
  <p:tag name="KSO_WM_UNIT_ID" val="_3*i*4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0.xml><?xml version="1.0" encoding="utf-8"?>
<p:tagLst xmlns:p="http://schemas.openxmlformats.org/presentationml/2006/main">
  <p:tag name="KSO_WM_DIAGRAM_VERSION" val="3"/>
  <p:tag name="KSO_WM_DIAGRAM_COLOR_TRICK" val="1"/>
  <p:tag name="KSO_WM_DIAGRAM_COLOR_TEXT_CAN_REMOVE" val="n"/>
  <p:tag name="KSO_WM_UNIT_VALUE" val="123*124"/>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4386_1*l_h_x*1_1_1"/>
  <p:tag name="KSO_WM_TEMPLATE_CATEGORY" val="diagram"/>
  <p:tag name="KSO_WM_TEMPLATE_INDEX" val="20234386"/>
  <p:tag name="KSO_WM_UNIT_LAYERLEVEL" val="1_1_1"/>
  <p:tag name="KSO_WM_TAG_VERSION" val="3.0"/>
  <p:tag name="KSO_WM_BEAUTIFY_FLAG" val="#wm#"/>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441.xml><?xml version="1.0" encoding="utf-8"?>
<p:tagLst xmlns:p="http://schemas.openxmlformats.org/presentationml/2006/main">
  <p:tag name="KSO_WM_DIAGRAM_VERSION" val="3"/>
  <p:tag name="KSO_WM_DIAGRAM_COLOR_TRICK" val="1"/>
  <p:tag name="KSO_WM_DIAGRAM_COLOR_TEXT_CAN_REMOVE" val="n"/>
  <p:tag name="KSO_WM_UNIT_VALUE" val="124*124"/>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4386_1*l_h_x*1_2_1"/>
  <p:tag name="KSO_WM_TEMPLATE_CATEGORY" val="diagram"/>
  <p:tag name="KSO_WM_TEMPLATE_INDEX" val="20234386"/>
  <p:tag name="KSO_WM_UNIT_LAYERLEVEL" val="1_1_1"/>
  <p:tag name="KSO_WM_TAG_VERSION" val="3.0"/>
  <p:tag name="KSO_WM_BEAUTIFY_FLAG" val="#wm#"/>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442.xml><?xml version="1.0" encoding="utf-8"?>
<p:tagLst xmlns:p="http://schemas.openxmlformats.org/presentationml/2006/main">
  <p:tag name="KSO_WM_DIAGRAM_VERSION" val="3"/>
  <p:tag name="KSO_WM_DIAGRAM_COLOR_TRICK" val="1"/>
  <p:tag name="KSO_WM_DIAGRAM_COLOR_TEXT_CAN_REMOVE" val="n"/>
  <p:tag name="KSO_WM_UNIT_VALUE" val="115*124"/>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34386_1*l_h_x*1_3_1"/>
  <p:tag name="KSO_WM_TEMPLATE_CATEGORY" val="diagram"/>
  <p:tag name="KSO_WM_TEMPLATE_INDEX" val="20234386"/>
  <p:tag name="KSO_WM_UNIT_LAYERLEVEL" val="1_1_1"/>
  <p:tag name="KSO_WM_TAG_VERSION" val="3.0"/>
  <p:tag name="KSO_WM_BEAUTIFY_FLAG" val="#wm#"/>
  <p:tag name="KSO_WM_DIAGRAM_MAX_ITEMCNT" val="4"/>
  <p:tag name="KSO_WM_DIAGRAM_MIN_ITEMCNT" val="4"/>
  <p:tag name="KSO_WM_DIAGRAM_VIRTUALLY_FRAME" val="{&quot;height&quot;:357.2250454735944,&quot;left&quot;:54.79998779296875,&quot;top&quot;:150.04999389648438,&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443.xml><?xml version="1.0" encoding="utf-8"?>
<p:tagLst xmlns:p="http://schemas.openxmlformats.org/presentationml/2006/main">
  <p:tag name="KSO_WM_BEAUTIFY_FLAG" val="#wm#"/>
  <p:tag name="KSO_WM_TEMPLATE_CATEGORY" val="custom"/>
  <p:tag name="KSO_WM_TEMPLATE_INDEX" val="20231727"/>
  <p:tag name="resource_record_key" val="{&quot;10&quot;:[21597168],&quot;65&quot;:[20231727],&quot;70&quot;:[3325351]}"/>
</p:tagLst>
</file>

<file path=ppt/tags/tag444.xml><?xml version="1.0" encoding="utf-8"?>
<p:tagLst xmlns:p="http://schemas.openxmlformats.org/presentationml/2006/main">
  <p:tag name="KSO_WM_UNIT_TYPE" val="a"/>
  <p:tag name="KSO_WM_UNIT_INDEX" val="1"/>
  <p:tag name="KSO_WM_BEAUTIFY_FLAG" val="#wm#"/>
  <p:tag name="KSO_WM_TAG_VERSION" val="3.0"/>
  <p:tag name="KSO_WM_UNIT_ISCONTENTSTITLE" val="1"/>
  <p:tag name="KSO_WM_DIAGRAM_GROUP_CODE" val="l1-1"/>
  <p:tag name="KSO_WM_DIAGRAM_COLOR_TRICK" val="1"/>
  <p:tag name="KSO_WM_DIAGRAM_COLOR_TEXT_CAN_REMOVE" val="n"/>
  <p:tag name="KSO_WM_UNIT_ID" val="custom40498742_4*a*1"/>
  <p:tag name="KSO_WM_UNIT_ISNUMDGMTITLE" val="0"/>
  <p:tag name="KSO_WM_UNIT_HIGHLIGHT" val="0"/>
  <p:tag name="KSO_WM_UNIT_COMPATIBLE" val="0"/>
  <p:tag name="KSO_WM_UNIT_DIAGRAM_ISNUMVISUAL" val="0"/>
  <p:tag name="KSO_WM_UNIT_DIAGRAM_ISREFERUNIT" val="0"/>
  <p:tag name="KSO_WM_UNIT_LAYERLEVEL" val="1"/>
  <p:tag name="KSO_WM_TEMPLATE_INDEX" val="40498742"/>
  <p:tag name="KSO_WM_TEMPLATE_CATEGORY" val="custom"/>
  <p:tag name="KSO_WM_UNIT_TEXT_TYPE" val="0"/>
  <p:tag name="KSO_WM_UNIT_NOCLEAR" val="1"/>
  <p:tag name="KSO_WM_UNIT_PRESET_TEXT" val="目录"/>
  <p:tag name="KSO_WM_UNIT_TEXT_FILL_FORE_SCHEMECOLOR_INDEX" val="5"/>
  <p:tag name="KSO_WM_UNIT_TEXT_FILL_TYPE" val="1"/>
  <p:tag name="KSO_WM_UNIT_USESOURCEFORMAT_APPLY" val="1"/>
</p:tagLst>
</file>

<file path=ppt/tags/tag445.xml><?xml version="1.0" encoding="utf-8"?>
<p:tagLst xmlns:p="http://schemas.openxmlformats.org/presentationml/2006/main">
  <p:tag name="KSO_WM_UNIT_TYPE" val="i"/>
  <p:tag name="KSO_WM_UNIT_INDEX" val="1"/>
  <p:tag name="KSO_WM_BEAUTIFY_FLAG" val="#wm#"/>
  <p:tag name="KSO_WM_TAG_VERSION" val="3.0"/>
  <p:tag name="KSO_WM_DIAGRAM_GROUP_CODE" val="l1-1"/>
  <p:tag name="KSO_WM_DIAGRAM_COLOR_TRICK" val="1"/>
  <p:tag name="KSO_WM_DIAGRAM_COLOR_TEXT_CAN_REMOVE" val="n"/>
  <p:tag name="KSO_WM_UNIT_ID" val="custom40498742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8742"/>
  <p:tag name="KSO_WM_TEMPLATE_CATEGORY" val="custom"/>
  <p:tag name="KSO_WM_UNIT_ISCONTENTSTITLE" val="0"/>
  <p:tag name="KSO_WM_UNIT_TEXT_FILL_FORE_SCHEMECOLOR_INDEX" val="5"/>
  <p:tag name="KSO_WM_UNIT_TEXT_FILL_TYPE" val="1"/>
  <p:tag name="KSO_WM_UNIT_USESOURCEFORMAT_APPLY" val="1"/>
</p:tagLst>
</file>

<file path=ppt/tags/tag446.xml><?xml version="1.0" encoding="utf-8"?>
<p:tagLst xmlns:p="http://schemas.openxmlformats.org/presentationml/2006/main">
  <p:tag name="KSO_WM_UNIT_TYPE" val="l_h_i"/>
  <p:tag name="KSO_WM_UNIT_INDEX" val="1_1_2"/>
  <p:tag name="KSO_WM_BEAUTIFY_FLAG" val="#wm#"/>
  <p:tag name="KSO_WM_TAG_VERSION" val="3.0"/>
  <p:tag name="KSO_WM_DIAGRAM_VERSION" val="3"/>
  <p:tag name="KSO_WM_DIAGRAM_GROUP_CODE" val="l1-1"/>
  <p:tag name="KSO_WM_DIAGRAM_COLOR_TRICK" val="1"/>
  <p:tag name="KSO_WM_DIAGRAM_COLOR_TEXT_CAN_REMOVE" val="n"/>
  <p:tag name="KSO_WM_UNIT_ID" val="custom40498742_4*l_h_i*1_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447.xml><?xml version="1.0" encoding="utf-8"?>
<p:tagLst xmlns:p="http://schemas.openxmlformats.org/presentationml/2006/main">
  <p:tag name="KSO_WM_UNIT_TYPE" val="l_h_i"/>
  <p:tag name="KSO_WM_UNIT_SUBTYPE" val="d"/>
  <p:tag name="KSO_WM_UNIT_INDEX" val="1_1_1"/>
  <p:tag name="KSO_WM_BEAUTIFY_FLAG" val="#wm#"/>
  <p:tag name="KSO_WM_TAG_VERSION" val="3.0"/>
  <p:tag name="KSO_WM_DIAGRAM_VERSION" val="3"/>
  <p:tag name="KSO_WM_DIAGRAM_GROUP_CODE" val="l1-1"/>
  <p:tag name="KSO_WM_DIAGRAM_COLOR_TRICK" val="1"/>
  <p:tag name="KSO_WM_DIAGRAM_COLOR_TEXT_CAN_REMOVE" val="n"/>
  <p:tag name="KSO_WM_UNIT_ID" val="custom40498742_4*l_h_i*1_1_2"/>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TEXT_TYPE" val="0"/>
  <p:tag name="KSO_WM_UNIT_NOCLEAR" val="1"/>
  <p:tag name="KSO_WM_UNIT_PRESET_TEXT" val="01"/>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20000000298023224},&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6"/>
  <p:tag name="KSO_WM_UNIT_TEXT_FILL_TYPE" val="1"/>
  <p:tag name="KSO_WM_UNIT_USESOURCEFORMAT_APPLY" val="1"/>
</p:tagLst>
</file>

<file path=ppt/tags/tag448.xml><?xml version="1.0" encoding="utf-8"?>
<p:tagLst xmlns:p="http://schemas.openxmlformats.org/presentationml/2006/main">
  <p:tag name="KSO_WM_TAG_VERSION" val="3.0"/>
  <p:tag name="KSO_WM_DIAGRAM_VERSION" val="3"/>
  <p:tag name="KSO_WM_DIAGRAM_GROUP_CODE" val="l1-1"/>
  <p:tag name="KSO_WM_DIAGRAM_COLOR_TRICK" val="1"/>
  <p:tag name="KSO_WM_DIAGRAM_COLOR_TEXT_CAN_REMOVE" val="n"/>
  <p:tag name="KSO_WM_UNIT_ID" val="custom40498742_4*l_h_f*1_1_1"/>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SUBTYPE" val="a"/>
  <p:tag name="KSO_WM_UNIT_TEXT_LAYER_COUNT" val="1"/>
  <p:tag name="KSO_WM_UNIT_TEXT_TYPE" val="1"/>
  <p:tag name="KSO_WM_UNIT_NOCLEAR" val="0"/>
  <p:tag name="KSO_WM_UNIT_PRESET_TEXT" val="单击添加&#10;目录项标题"/>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30000001192092896},&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449.xml><?xml version="1.0" encoding="utf-8"?>
<p:tagLst xmlns:p="http://schemas.openxmlformats.org/presentationml/2006/main">
  <p:tag name="KSO_WM_UNIT_TYPE" val="l_h_i"/>
  <p:tag name="KSO_WM_UNIT_INDEX" val="1_2_2"/>
  <p:tag name="KSO_WM_BEAUTIFY_FLAG" val="#wm#"/>
  <p:tag name="KSO_WM_TAG_VERSION" val="3.0"/>
  <p:tag name="KSO_WM_DIAGRAM_VERSION" val="3"/>
  <p:tag name="KSO_WM_DIAGRAM_GROUP_CODE" val="l1-1"/>
  <p:tag name="KSO_WM_DIAGRAM_COLOR_TRICK" val="1"/>
  <p:tag name="KSO_WM_DIAGRAM_COLOR_TEXT_CAN_REMOVE" val="n"/>
  <p:tag name="KSO_WM_UNIT_ID" val="custom40498742_4*l_h_i*1_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45.xml><?xml version="1.0" encoding="utf-8"?>
<p:tagLst xmlns:p="http://schemas.openxmlformats.org/presentationml/2006/main">
  <p:tag name="KSO_WM_UNIT_TYPE" val="i"/>
  <p:tag name="KSO_WM_UNIT_INDEX" val="41"/>
  <p:tag name="KSO_WM_BEAUTIFY_FLAG" val="#wm#"/>
  <p:tag name="KSO_WM_TAG_VERSION" val="3.0"/>
  <p:tag name="KSO_WM_UNIT_ID" val="_3*i*4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0.xml><?xml version="1.0" encoding="utf-8"?>
<p:tagLst xmlns:p="http://schemas.openxmlformats.org/presentationml/2006/main">
  <p:tag name="KSO_WM_UNIT_TYPE" val="l_h_i"/>
  <p:tag name="KSO_WM_UNIT_SUBTYPE" val="d"/>
  <p:tag name="KSO_WM_UNIT_INDEX" val="1_2_1"/>
  <p:tag name="KSO_WM_BEAUTIFY_FLAG" val="#wm#"/>
  <p:tag name="KSO_WM_TAG_VERSION" val="3.0"/>
  <p:tag name="KSO_WM_DIAGRAM_VERSION" val="3"/>
  <p:tag name="KSO_WM_DIAGRAM_GROUP_CODE" val="l1-1"/>
  <p:tag name="KSO_WM_DIAGRAM_COLOR_TRICK" val="1"/>
  <p:tag name="KSO_WM_DIAGRAM_COLOR_TEXT_CAN_REMOVE" val="n"/>
  <p:tag name="KSO_WM_UNIT_ID" val="custom40498742_4*l_h_i*1_2_2"/>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TEXT_TYPE" val="0"/>
  <p:tag name="KSO_WM_UNIT_NOCLEAR" val="1"/>
  <p:tag name="KSO_WM_UNIT_PRESET_TEXT" val="02"/>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20000000298023224},&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6"/>
  <p:tag name="KSO_WM_UNIT_TEXT_FILL_TYPE" val="1"/>
  <p:tag name="KSO_WM_UNIT_USESOURCEFORMAT_APPLY" val="1"/>
</p:tagLst>
</file>

<file path=ppt/tags/tag451.xml><?xml version="1.0" encoding="utf-8"?>
<p:tagLst xmlns:p="http://schemas.openxmlformats.org/presentationml/2006/main">
  <p:tag name="KSO_WM_TAG_VERSION" val="3.0"/>
  <p:tag name="KSO_WM_DIAGRAM_VERSION" val="3"/>
  <p:tag name="KSO_WM_DIAGRAM_GROUP_CODE" val="l1-1"/>
  <p:tag name="KSO_WM_DIAGRAM_COLOR_TRICK" val="1"/>
  <p:tag name="KSO_WM_DIAGRAM_COLOR_TEXT_CAN_REMOVE" val="n"/>
  <p:tag name="KSO_WM_UNIT_ID" val="custom40498742_4*l_h_f*1_2_1"/>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SUBTYPE" val="a"/>
  <p:tag name="KSO_WM_UNIT_TEXT_LAYER_COUNT" val="1"/>
  <p:tag name="KSO_WM_UNIT_TEXT_TYPE" val="1"/>
  <p:tag name="KSO_WM_UNIT_NOCLEAR" val="0"/>
  <p:tag name="KSO_WM_UNIT_PRESET_TEXT" val="单击添加&#10;目录项标题"/>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30000001192092896},&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452.xml><?xml version="1.0" encoding="utf-8"?>
<p:tagLst xmlns:p="http://schemas.openxmlformats.org/presentationml/2006/main">
  <p:tag name="KSO_WM_UNIT_TYPE" val="l_h_i"/>
  <p:tag name="KSO_WM_UNIT_INDEX" val="1_3_2"/>
  <p:tag name="KSO_WM_BEAUTIFY_FLAG" val="#wm#"/>
  <p:tag name="KSO_WM_TAG_VERSION" val="3.0"/>
  <p:tag name="KSO_WM_DIAGRAM_VERSION" val="3"/>
  <p:tag name="KSO_WM_DIAGRAM_GROUP_CODE" val="l1-1"/>
  <p:tag name="KSO_WM_DIAGRAM_COLOR_TRICK" val="1"/>
  <p:tag name="KSO_WM_DIAGRAM_COLOR_TEXT_CAN_REMOVE" val="n"/>
  <p:tag name="KSO_WM_UNIT_ID" val="custom40498742_4*l_h_i*1_3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453.xml><?xml version="1.0" encoding="utf-8"?>
<p:tagLst xmlns:p="http://schemas.openxmlformats.org/presentationml/2006/main">
  <p:tag name="KSO_WM_UNIT_TYPE" val="l_h_i"/>
  <p:tag name="KSO_WM_UNIT_SUBTYPE" val="d"/>
  <p:tag name="KSO_WM_UNIT_INDEX" val="1_3_1"/>
  <p:tag name="KSO_WM_BEAUTIFY_FLAG" val="#wm#"/>
  <p:tag name="KSO_WM_TAG_VERSION" val="3.0"/>
  <p:tag name="KSO_WM_DIAGRAM_VERSION" val="3"/>
  <p:tag name="KSO_WM_DIAGRAM_GROUP_CODE" val="l1-1"/>
  <p:tag name="KSO_WM_DIAGRAM_COLOR_TRICK" val="1"/>
  <p:tag name="KSO_WM_DIAGRAM_COLOR_TEXT_CAN_REMOVE" val="n"/>
  <p:tag name="KSO_WM_UNIT_ID" val="custom40498742_4*l_h_i*1_3_2"/>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TEXT_TYPE" val="0"/>
  <p:tag name="KSO_WM_UNIT_NOCLEAR" val="1"/>
  <p:tag name="KSO_WM_UNIT_PRESET_TEXT" val="03"/>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20000000298023224},&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6"/>
  <p:tag name="KSO_WM_UNIT_TEXT_FILL_TYPE" val="1"/>
  <p:tag name="KSO_WM_UNIT_USESOURCEFORMAT_APPLY" val="1"/>
</p:tagLst>
</file>

<file path=ppt/tags/tag454.xml><?xml version="1.0" encoding="utf-8"?>
<p:tagLst xmlns:p="http://schemas.openxmlformats.org/presentationml/2006/main">
  <p:tag name="KSO_WM_TAG_VERSION" val="3.0"/>
  <p:tag name="KSO_WM_DIAGRAM_VERSION" val="3"/>
  <p:tag name="KSO_WM_DIAGRAM_GROUP_CODE" val="l1-1"/>
  <p:tag name="KSO_WM_DIAGRAM_COLOR_TRICK" val="1"/>
  <p:tag name="KSO_WM_DIAGRAM_COLOR_TEXT_CAN_REMOVE" val="n"/>
  <p:tag name="KSO_WM_UNIT_ID" val="custom40498742_4*l_h_f*1_3_1"/>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SUBTYPE" val="a"/>
  <p:tag name="KSO_WM_UNIT_TEXT_LAYER_COUNT" val="1"/>
  <p:tag name="KSO_WM_UNIT_TEXT_TYPE" val="1"/>
  <p:tag name="KSO_WM_UNIT_NOCLEAR" val="0"/>
  <p:tag name="KSO_WM_UNIT_PRESET_TEXT" val="单击添加&#10;目录项标题"/>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30000001192092896},&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455.xml><?xml version="1.0" encoding="utf-8"?>
<p:tagLst xmlns:p="http://schemas.openxmlformats.org/presentationml/2006/main">
  <p:tag name="KSO_WM_UNIT_TYPE" val="l_h_i"/>
  <p:tag name="KSO_WM_UNIT_INDEX" val="1_4_2"/>
  <p:tag name="KSO_WM_BEAUTIFY_FLAG" val="#wm#"/>
  <p:tag name="KSO_WM_TAG_VERSION" val="3.0"/>
  <p:tag name="KSO_WM_DIAGRAM_VERSION" val="3"/>
  <p:tag name="KSO_WM_DIAGRAM_GROUP_CODE" val="l1-1"/>
  <p:tag name="KSO_WM_DIAGRAM_COLOR_TRICK" val="1"/>
  <p:tag name="KSO_WM_DIAGRAM_COLOR_TEXT_CAN_REMOVE" val="n"/>
  <p:tag name="KSO_WM_UNIT_ID" val="custom40498742_4*l_h_i*1_4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456.xml><?xml version="1.0" encoding="utf-8"?>
<p:tagLst xmlns:p="http://schemas.openxmlformats.org/presentationml/2006/main">
  <p:tag name="KSO_WM_UNIT_TYPE" val="l_h_i"/>
  <p:tag name="KSO_WM_UNIT_SUBTYPE" val="d"/>
  <p:tag name="KSO_WM_UNIT_INDEX" val="1_4_1"/>
  <p:tag name="KSO_WM_BEAUTIFY_FLAG" val="#wm#"/>
  <p:tag name="KSO_WM_TAG_VERSION" val="3.0"/>
  <p:tag name="KSO_WM_DIAGRAM_VERSION" val="3"/>
  <p:tag name="KSO_WM_DIAGRAM_GROUP_CODE" val="l1-1"/>
  <p:tag name="KSO_WM_DIAGRAM_COLOR_TRICK" val="1"/>
  <p:tag name="KSO_WM_DIAGRAM_COLOR_TEXT_CAN_REMOVE" val="n"/>
  <p:tag name="KSO_WM_UNIT_ID" val="custom40498742_4*l_h_i*1_4_2"/>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TEXT_TYPE" val="0"/>
  <p:tag name="KSO_WM_UNIT_NOCLEAR" val="1"/>
  <p:tag name="KSO_WM_UNIT_PRESET_TEXT" val="04"/>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20000000298023224},&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6"/>
  <p:tag name="KSO_WM_UNIT_TEXT_FILL_TYPE" val="1"/>
  <p:tag name="KSO_WM_UNIT_USESOURCEFORMAT_APPLY" val="1"/>
</p:tagLst>
</file>

<file path=ppt/tags/tag457.xml><?xml version="1.0" encoding="utf-8"?>
<p:tagLst xmlns:p="http://schemas.openxmlformats.org/presentationml/2006/main">
  <p:tag name="KSO_WM_TAG_VERSION" val="3.0"/>
  <p:tag name="KSO_WM_DIAGRAM_VERSION" val="3"/>
  <p:tag name="KSO_WM_DIAGRAM_GROUP_CODE" val="l1-1"/>
  <p:tag name="KSO_WM_DIAGRAM_COLOR_TRICK" val="1"/>
  <p:tag name="KSO_WM_DIAGRAM_COLOR_TEXT_CAN_REMOVE" val="n"/>
  <p:tag name="KSO_WM_UNIT_ID" val="custom40498742_4*l_h_f*1_4_1"/>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SUBTYPE" val="a"/>
  <p:tag name="KSO_WM_UNIT_TEXT_LAYER_COUNT" val="1"/>
  <p:tag name="KSO_WM_UNIT_TEXT_TYPE" val="1"/>
  <p:tag name="KSO_WM_UNIT_NOCLEAR" val="0"/>
  <p:tag name="KSO_WM_UNIT_PRESET_TEXT" val="单击添加&#10;目录项标题"/>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30000001192092896},&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458.xml><?xml version="1.0" encoding="utf-8"?>
<p:tagLst xmlns:p="http://schemas.openxmlformats.org/presentationml/2006/main">
  <p:tag name="KSO_WM_SLIDE_TYPE" val="contents"/>
  <p:tag name="KSO_WM_TEMPLATE_SUBCATEGORY" val="29"/>
  <p:tag name="KSO_WM_TEMPLATE_COLOR_TYPE" val="0"/>
  <p:tag name="KSO_WM_TAG_VERSION" val="3.0"/>
  <p:tag name="KSO_WM_SLIDE_SUBTYPE" val="diag"/>
  <p:tag name="KSO_WM_SLIDE_ITEM_CNT" val="4"/>
  <p:tag name="KSO_WM_DIAGRAM_GROUP_CODE" val="l1-1"/>
  <p:tag name="KSO_WM_BEAUTIFY_FLAG" val="#wm#"/>
  <p:tag name="KSO_WM_TEMPLATE_INDEX" val="40498742"/>
  <p:tag name="KSO_WM_TEMPLATE_CATEGORY" val="custom"/>
  <p:tag name="KSO_WM_SLIDE_INDEX" val="4"/>
  <p:tag name="KSO_WM_SLIDE_ID" val="custom40498742_4"/>
  <p:tag name="KSO_WM_TEMPLATE_MASTER_TYPE" val="0"/>
  <p:tag name="KSO_WM_SLIDE_LAYOUT" val="a_l"/>
  <p:tag name="KSO_WM_SLIDE_LAYOUT_CNT" val="1_1"/>
  <p:tag name="KSO_WM_SLIDE_DIAGTYPE" val="l"/>
</p:tagLst>
</file>

<file path=ppt/tags/tag459.xml><?xml version="1.0" encoding="utf-8"?>
<p:tagLst xmlns:p="http://schemas.openxmlformats.org/presentationml/2006/main">
  <p:tag name="KSO_WM_UNIT_TYPE" val="l_h_i"/>
  <p:tag name="KSO_WM_UNIT_SUBTYPE" val="d"/>
  <p:tag name="KSO_WM_UNIT_INDEX" val="1_1_1"/>
  <p:tag name="KSO_WM_TAG_VERSION" val="3.0"/>
  <p:tag name="KSO_WM_DIAGRAM_VERSION" val="3"/>
  <p:tag name="KSO_WM_DIAGRAM_GROUP_CODE" val="l1-1"/>
  <p:tag name="KSO_WM_DIAGRAM_COLOR_TRICK" val="1"/>
  <p:tag name="KSO_WM_DIAGRAM_COLOR_TEXT_CAN_REMOVE" val="n"/>
  <p:tag name="KSO_WM_UNIT_ID" val="custom40498742_4*l_h_i*1_1_2"/>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TEXT_TYPE" val="0"/>
  <p:tag name="KSO_WM_UNIT_NOCLEAR" val="1"/>
  <p:tag name="KSO_WM_UNIT_PRESET_TEXT" val="01"/>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20000000298023224},&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6"/>
  <p:tag name="KSO_WM_UNIT_TEXT_FILL_TYPE" val="1"/>
  <p:tag name="KSO_WM_UNIT_USESOURCEFORMAT_APPLY" val="1"/>
</p:tagLst>
</file>

<file path=ppt/tags/tag46.xml><?xml version="1.0" encoding="utf-8"?>
<p:tagLst xmlns:p="http://schemas.openxmlformats.org/presentationml/2006/main">
  <p:tag name="KSO_WM_UNIT_TYPE" val="i"/>
  <p:tag name="KSO_WM_UNIT_INDEX" val="42"/>
  <p:tag name="KSO_WM_BEAUTIFY_FLAG" val="#wm#"/>
  <p:tag name="KSO_WM_TAG_VERSION" val="3.0"/>
  <p:tag name="KSO_WM_UNIT_ID" val="_3*i*4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0.xml><?xml version="1.0" encoding="utf-8"?>
<p:tagLst xmlns:p="http://schemas.openxmlformats.org/presentationml/2006/main">
  <p:tag name="KSO_WM_UNIT_TYPE" val="l_h_f"/>
  <p:tag name="KSO_WM_UNIT_INDEX" val="1_4_1"/>
  <p:tag name="KSO_WM_TAG_VERSION" val="3.0"/>
  <p:tag name="KSO_WM_DIAGRAM_VERSION" val="3"/>
  <p:tag name="KSO_WM_DIAGRAM_GROUP_CODE" val="l1-1"/>
  <p:tag name="KSO_WM_DIAGRAM_COLOR_TRICK" val="1"/>
  <p:tag name="KSO_WM_DIAGRAM_COLOR_TEXT_CAN_REMOVE" val="n"/>
  <p:tag name="KSO_WM_UNIT_ID" val="custom40498742_4*l_h_f*1_4_1"/>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SUBTYPE" val="a"/>
  <p:tag name="KSO_WM_UNIT_TEXT_LAYER_COUNT" val="1"/>
  <p:tag name="KSO_WM_UNIT_TEXT_TYPE" val="1"/>
  <p:tag name="KSO_WM_UNIT_NOCLEAR" val="0"/>
  <p:tag name="KSO_WM_UNIT_PRESET_TEXT" val="单击添加&#10;目录项标题"/>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30000001192092896},&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461.xml><?xml version="1.0" encoding="utf-8"?>
<p:tagLst xmlns:p="http://schemas.openxmlformats.org/presentationml/2006/main">
  <p:tag name="KSO_WM_BEAUTIFY_FLAG" val="#wm#"/>
  <p:tag name="KSO_WM_TEMPLATE_CATEGORY" val="custom"/>
  <p:tag name="KSO_WM_TEMPLATE_INDEX" val="40498742"/>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i*1_1"/>
  <p:tag name="KSO_WM_TEMPLATE_CATEGORY" val="diagram"/>
  <p:tag name="KSO_WM_TEMPLATE_INDEX" val="20231564"/>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6000000238418579},{&quot;brightness&quot;:0,&quot;colorType&quot;:1,&quot;foreColorIndex&quot;:5,&quot;pos&quot;:0.5299999713897705,&quot;transparency&quot;:1}],&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USESOURCEFORMAT_APPLY" val="1"/>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i*1_2"/>
  <p:tag name="KSO_WM_TEMPLATE_CATEGORY" val="diagram"/>
  <p:tag name="KSO_WM_TEMPLATE_INDEX" val="20231564"/>
  <p:tag name="KSO_WM_UNIT_LAYERLEVEL" val="1_1"/>
  <p:tag name="KSO_WM_TAG_VERSION" val="3.0"/>
  <p:tag name="KSO_WM_BEAUTIFY_FLAG" val="#wm#"/>
  <p:tag name="KSO_WM_DIAGRAM_GROUP_CODE" val="l1-1"/>
  <p:tag name="KSO_WM_UNIT_TYPE" val="l_i"/>
  <p:tag name="KSO_WM_UNIT_INDEX" val="1_2"/>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5299999713897705,&quot;transparency&quot;:1}],&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USESOURCEFORMAT_APPLY" val="1"/>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a*1"/>
  <p:tag name="KSO_WM_TEMPLATE_CATEGORY" val="diagram"/>
  <p:tag name="KSO_WM_TEMPLATE_INDEX" val="20231564"/>
  <p:tag name="KSO_WM_UNIT_LAYERLEVEL" val="1"/>
  <p:tag name="KSO_WM_TAG_VERSION" val="3.0"/>
  <p:tag name="KSO_WM_BEAUTIFY_FLAG" val="#wm#"/>
  <p:tag name="KSO_WM_UNIT_ISCONTENTSTITLE" val="0"/>
  <p:tag name="KSO_WM_UNIT_ISNUMDGMTITLE" val="0"/>
  <p:tag name="KSO_WM_UNIT_NOCLEAR" val="0"/>
  <p:tag name="KSO_WM_UNIT_VALUE" val="30"/>
  <p:tag name="KSO_WM_DIAGRAM_GROUP_CODE" val="l1-1"/>
  <p:tag name="KSO_WM_UNIT_TYPE" val="a"/>
  <p:tag name="KSO_WM_UNIT_INDEX" val="1"/>
  <p:tag name="KSO_WM_UNIT_TEXT_TYPE" val="1"/>
  <p:tag name="KSO_WM_UNIT_PRESET_TEXT" val="单击此处添加标题"/>
  <p:tag name="KSO_WM_UNIT_TEXT_FILL_FORE_SCHEMECOLOR_INDEX" val="13"/>
  <p:tag name="KSO_WM_UNIT_TEXT_FILL_TYPE" val="1"/>
  <p:tag name="KSO_WM_UNIT_USESOURCEFORMAT_APPLY" val="1"/>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i*1_3"/>
  <p:tag name="KSO_WM_TEMPLATE_CATEGORY" val="diagram"/>
  <p:tag name="KSO_WM_TEMPLATE_INDEX" val="20231564"/>
  <p:tag name="KSO_WM_UNIT_LAYERLEVEL" val="1_1"/>
  <p:tag name="KSO_WM_TAG_VERSION" val="3.0"/>
  <p:tag name="KSO_WM_BEAUTIFY_FLAG" val="#wm#"/>
  <p:tag name="KSO_WM_DIAGRAM_GROUP_CODE" val="l1-1"/>
  <p:tag name="KSO_WM_UNIT_TYPE" val="l_i"/>
  <p:tag name="KSO_WM_UNIT_INDEX" val="1_3"/>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gradient&quot;:[{&quot;brightness&quot;:0,&quot;colorType&quot;:1,&quot;foreColorIndex&quot;:5,&quot;pos&quot;:1,&quot;transparency&quot;:0.8199999928474426},{&quot;brightness&quot;:0,&quot;colorType&quot;:1,&quot;foreColorIndex&quot;:5,&quot;pos&quot;:0,&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USESOURCEFORMAT_APPLY" val="1"/>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1_2"/>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1_2"/>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gradient&quot;:[{&quot;brightness&quot;:0,&quot;colorType&quot;:1,&quot;foreColorIndex&quot;:5,&quot;pos&quot;:0.75,&quot;transparency&quot;:0},{&quot;brightness&quot;:0.4000000059604645,&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SHADOW_SCHEMECOLOR_INDEX" val="5"/>
  <p:tag name="KSO_WM_UNIT_USESOURCEFORMAT_APPLY" val="1"/>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1_3"/>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1_3"/>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TEXT_FILL_FORE_SCHEMECOLOR_INDEX" val="2"/>
  <p:tag name="KSO_WM_UNIT_TEXT_FILL_TYPE" val="1"/>
  <p:tag name="KSO_WM_UNIT_USESOURCEFORMAT_APPLY" val="1"/>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1_4"/>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1_4"/>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TEXT_FILL_FORE_SCHEMECOLOR_INDEX" val="2"/>
  <p:tag name="KSO_WM_UNIT_TEXT_FILL_TYPE" val="1"/>
  <p:tag name="KSO_WM_UNIT_USESOURCEFORMAT_APPLY" val="1"/>
</p:tagLst>
</file>

<file path=ppt/tags/tag46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564_4*l_h_a*1_1_1"/>
  <p:tag name="KSO_WM_TEMPLATE_CATEGORY" val="diagram"/>
  <p:tag name="KSO_WM_TEMPLATE_INDEX" val="20231564"/>
  <p:tag name="KSO_WM_UNIT_LAYERLEVEL" val="1_1_1"/>
  <p:tag name="KSO_WM_TAG_VERSION" val="3.0"/>
  <p:tag name="KSO_WM_UNIT_TEXT_FILL_FORE_SCHEMECOLOR_INDEX_BRIGHTNESS" val="0.15"/>
  <p:tag name="KSO_WM_DIAGRAM_GROUP_CODE" val="l1-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36000001430511475,&quot;transparency&quot;:0},{&quot;brightness&quot;:0.400000005960464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3"/>
  <p:tag name="KSO_WM_UNIT_TEXT_FILL_TYPE" val="3"/>
  <p:tag name="KSO_WM_UNIT_USESOURCEFORMAT_APPLY" val="1"/>
</p:tagLst>
</file>

<file path=ppt/tags/tag47.xml><?xml version="1.0" encoding="utf-8"?>
<p:tagLst xmlns:p="http://schemas.openxmlformats.org/presentationml/2006/main">
  <p:tag name="KSO_WM_UNIT_TYPE" val="i"/>
  <p:tag name="KSO_WM_UNIT_INDEX" val="43"/>
  <p:tag name="KSO_WM_BEAUTIFY_FLAG" val="#wm#"/>
  <p:tag name="KSO_WM_TAG_VERSION" val="3.0"/>
  <p:tag name="KSO_WM_UNIT_ID" val="_3*i*4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1_1"/>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1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USESOURCEFORMAT_APPLY" val="1"/>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2_2"/>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2_2"/>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gradient&quot;:[{&quot;brightness&quot;:0,&quot;colorType&quot;:1,&quot;foreColorIndex&quot;:8,&quot;pos&quot;:0.75,&quot;transparency&quot;:0},{&quot;brightness&quot;:0.4000000059604645,&quot;colorType&quot;:1,&quot;foreColorIndex&quot;:8,&quot;pos&quot;:0,&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SHADOW_SCHEMECOLOR_INDEX" val="6"/>
  <p:tag name="KSO_WM_UNIT_USESOURCEFORMAT_APPLY" val="1"/>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2_3"/>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2_3"/>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8,&quot;pos&quot;:0,&quot;transparency&quot;:0},{&quot;brightness&quot;:0,&quot;colorType&quot;:1,&quot;foreColorIndex&quot;:8,&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6"/>
  <p:tag name="KSO_WM_UNIT_TEXT_FILL_FORE_SCHEMECOLOR_INDEX" val="2"/>
  <p:tag name="KSO_WM_UNIT_TEXT_FILL_TYPE" val="1"/>
  <p:tag name="KSO_WM_UNIT_USESOURCEFORMAT_APPLY"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2_4"/>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2_4"/>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8,&quot;pos&quot;:0,&quot;transparency&quot;:0},{&quot;brightness&quot;:0,&quot;colorType&quot;:1,&quot;foreColorIndex&quot;:8,&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6"/>
  <p:tag name="KSO_WM_UNIT_TEXT_FILL_FORE_SCHEMECOLOR_INDEX" val="2"/>
  <p:tag name="KSO_WM_UNIT_TEXT_FILL_TYPE" val="1"/>
  <p:tag name="KSO_WM_UNIT_USESOURCEFORMAT_APPLY" val="1"/>
</p:tagLst>
</file>

<file path=ppt/tags/tag47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564_4*l_h_f*1_2_1"/>
  <p:tag name="KSO_WM_TEMPLATE_CATEGORY" val="diagram"/>
  <p:tag name="KSO_WM_TEMPLATE_INDEX" val="20231564"/>
  <p:tag name="KSO_WM_UNIT_LAYERLEVEL" val="1_1_1"/>
  <p:tag name="KSO_WM_TAG_VERSION" val="3.0"/>
  <p:tag name="KSO_WM_UNIT_TEXT_FILL_FORE_SCHEMECOLOR_INDEX_BRIGHTNESS" val="0.15"/>
  <p:tag name="KSO_WM_DIAGRAM_GROUP_CODE" val="l1-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文字是您思想的提炼"/>
  <p:tag name="KSO_WM_UNIT_TEXT_FILL_FORE_SCHEMECOLOR_INDEX" val="1"/>
  <p:tag name="KSO_WM_UNIT_TEXT_FILL_TYPE" val="1"/>
  <p:tag name="KSO_WM_UNIT_USESOURCEFORMAT_APPLY" val="1"/>
</p:tagLst>
</file>

<file path=ppt/tags/tag4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564_4*l_h_a*1_2_1"/>
  <p:tag name="KSO_WM_TEMPLATE_CATEGORY" val="diagram"/>
  <p:tag name="KSO_WM_TEMPLATE_INDEX" val="20231564"/>
  <p:tag name="KSO_WM_UNIT_LAYERLEVEL" val="1_1_1"/>
  <p:tag name="KSO_WM_TAG_VERSION" val="3.0"/>
  <p:tag name="KSO_WM_UNIT_TEXT_FILL_FORE_SCHEMECOLOR_INDEX_BRIGHTNESS" val="0.15"/>
  <p:tag name="KSO_WM_DIAGRAM_GROUP_CODE" val="l1-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8,&quot;pos&quot;:0.36000001430511475,&quot;transparency&quot;:0},{&quot;brightness&quot;:0.4000000059604645,&quot;colorType&quot;:1,&quot;foreColorIndex&quot;:8,&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3"/>
  <p:tag name="KSO_WM_UNIT_TEXT_FILL_TYPE" val="3"/>
  <p:tag name="KSO_WM_UNIT_USESOURCEFORMAT_APPLY"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2_1"/>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2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8,&quot;pos&quot;:0,&quot;transparency&quot;:0},{&quot;brightness&quot;:0,&quot;colorType&quot;:1,&quot;foreColorIndex&quot;:8,&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6"/>
  <p:tag name="KSO_WM_UNIT_USESOURCEFORMAT_APPLY" val="1"/>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5_2"/>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5_2"/>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gradient&quot;:[{&quot;brightness&quot;:0,&quot;colorType&quot;:1,&quot;foreColorIndex&quot;:5,&quot;pos&quot;:0.75,&quot;transparency&quot;:0},{&quot;brightness&quot;:0.4000000059604645,&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SHADOW_SCHEMECOLOR_INDEX" val="9"/>
  <p:tag name="KSO_WM_UNIT_USESOURCEFORMAT_APPLY" val="1"/>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5_3"/>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5_3"/>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9"/>
  <p:tag name="KSO_WM_UNIT_TEXT_FILL_FORE_SCHEMECOLOR_INDEX" val="2"/>
  <p:tag name="KSO_WM_UNIT_TEXT_FILL_TYPE" val="1"/>
  <p:tag name="KSO_WM_UNIT_USESOURCEFORMAT_APPLY"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5_4"/>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5_4"/>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9"/>
  <p:tag name="KSO_WM_UNIT_TEXT_FILL_FORE_SCHEMECOLOR_INDEX" val="2"/>
  <p:tag name="KSO_WM_UNIT_TEXT_FILL_TYPE" val="1"/>
  <p:tag name="KSO_WM_UNIT_USESOURCEFORMAT_APPLY" val="1"/>
</p:tagLst>
</file>

<file path=ppt/tags/tag48.xml><?xml version="1.0" encoding="utf-8"?>
<p:tagLst xmlns:p="http://schemas.openxmlformats.org/presentationml/2006/main">
  <p:tag name="KSO_WM_UNIT_TYPE" val="i"/>
  <p:tag name="KSO_WM_UNIT_INDEX" val="44"/>
  <p:tag name="KSO_WM_BEAUTIFY_FLAG" val="#wm#"/>
  <p:tag name="KSO_WM_TAG_VERSION" val="3.0"/>
  <p:tag name="KSO_WM_UNIT_ID" val="_3*i*4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564_4*l_h_f*1_5_1"/>
  <p:tag name="KSO_WM_TEMPLATE_CATEGORY" val="diagram"/>
  <p:tag name="KSO_WM_TEMPLATE_INDEX" val="20231564"/>
  <p:tag name="KSO_WM_UNIT_LAYERLEVEL" val="1_1_1"/>
  <p:tag name="KSO_WM_TAG_VERSION" val="3.0"/>
  <p:tag name="KSO_WM_UNIT_TEXT_FILL_FORE_SCHEMECOLOR_INDEX_BRIGHTNESS" val="0.15"/>
  <p:tag name="KSO_WM_DIAGRAM_GROUP_CODE" val="l1-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文字是您思想的提炼"/>
  <p:tag name="KSO_WM_UNIT_TEXT_FILL_FORE_SCHEMECOLOR_INDEX" val="1"/>
  <p:tag name="KSO_WM_UNIT_TEXT_FILL_TYPE" val="1"/>
  <p:tag name="KSO_WM_UNIT_USESOURCEFORMAT_APPLY" val="1"/>
</p:tagLst>
</file>

<file path=ppt/tags/tag48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564_4*l_h_a*1_5_1"/>
  <p:tag name="KSO_WM_TEMPLATE_CATEGORY" val="diagram"/>
  <p:tag name="KSO_WM_TEMPLATE_INDEX" val="20231564"/>
  <p:tag name="KSO_WM_UNIT_LAYERLEVEL" val="1_1_1"/>
  <p:tag name="KSO_WM_TAG_VERSION" val="3.0"/>
  <p:tag name="KSO_WM_UNIT_TEXT_FILL_FORE_SCHEMECOLOR_INDEX_BRIGHTNESS" val="0.15"/>
  <p:tag name="KSO_WM_DIAGRAM_GROUP_CODE" val="l1-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36000001430511475,&quot;transparency&quot;:0},{&quot;brightness&quot;:0.400000005960464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3"/>
  <p:tag name="KSO_WM_UNIT_TEXT_FILL_TYPE" val="3"/>
  <p:tag name="KSO_WM_UNIT_USESOURCEFORMAT_APPLY"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5_1"/>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5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9"/>
  <p:tag name="KSO_WM_UNIT_USESOURCEFORMAT_APPLY" val="1"/>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3_2"/>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3_2"/>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gradient&quot;:[{&quot;brightness&quot;:0,&quot;colorType&quot;:1,&quot;foreColorIndex&quot;:5,&quot;pos&quot;:0.75,&quot;transparency&quot;:0},{&quot;brightness&quot;:0.4000000059604645,&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SHADOW_SCHEMECOLOR_INDEX" val="7"/>
  <p:tag name="KSO_WM_UNIT_USESOURCEFORMAT_APPLY" val="1"/>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3_3"/>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3_3"/>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7"/>
  <p:tag name="KSO_WM_UNIT_TEXT_FILL_FORE_SCHEMECOLOR_INDEX" val="2"/>
  <p:tag name="KSO_WM_UNIT_TEXT_FILL_TYPE" val="1"/>
  <p:tag name="KSO_WM_UNIT_USESOURCEFORMAT_APPLY" val="1"/>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3_4"/>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3_4"/>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7"/>
  <p:tag name="KSO_WM_UNIT_TEXT_FILL_FORE_SCHEMECOLOR_INDEX" val="2"/>
  <p:tag name="KSO_WM_UNIT_TEXT_FILL_TYPE" val="1"/>
  <p:tag name="KSO_WM_UNIT_USESOURCEFORMAT_APPLY" val="1"/>
</p:tagLst>
</file>

<file path=ppt/tags/tag48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564_4*l_h_f*1_3_1"/>
  <p:tag name="KSO_WM_TEMPLATE_CATEGORY" val="diagram"/>
  <p:tag name="KSO_WM_TEMPLATE_INDEX" val="20231564"/>
  <p:tag name="KSO_WM_UNIT_LAYERLEVEL" val="1_1_1"/>
  <p:tag name="KSO_WM_TAG_VERSION" val="3.0"/>
  <p:tag name="KSO_WM_UNIT_TEXT_FILL_FORE_SCHEMECOLOR_INDEX_BRIGHTNESS" val="0.15"/>
  <p:tag name="KSO_WM_DIAGRAM_GROUP_CODE" val="l1-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文字是您思想的提炼"/>
  <p:tag name="KSO_WM_UNIT_TEXT_FILL_FORE_SCHEMECOLOR_INDEX" val="1"/>
  <p:tag name="KSO_WM_UNIT_TEXT_FILL_TYPE" val="1"/>
  <p:tag name="KSO_WM_UNIT_USESOURCEFORMAT_APPLY" val="1"/>
</p:tagLst>
</file>

<file path=ppt/tags/tag48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564_4*l_h_a*1_3_1"/>
  <p:tag name="KSO_WM_TEMPLATE_CATEGORY" val="diagram"/>
  <p:tag name="KSO_WM_TEMPLATE_INDEX" val="20231564"/>
  <p:tag name="KSO_WM_UNIT_LAYERLEVEL" val="1_1_1"/>
  <p:tag name="KSO_WM_TAG_VERSION" val="3.0"/>
  <p:tag name="KSO_WM_UNIT_TEXT_FILL_FORE_SCHEMECOLOR_INDEX_BRIGHTNESS" val="0.15"/>
  <p:tag name="KSO_WM_DIAGRAM_GROUP_CODE" val="l1-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36000001430511475,&quot;transparency&quot;:0},{&quot;brightness&quot;:0.400000005960464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3"/>
  <p:tag name="KSO_WM_UNIT_TEXT_FILL_TYPE" val="3"/>
  <p:tag name="KSO_WM_UNIT_USESOURCEFORMAT_APPLY"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3_1"/>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3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7"/>
  <p:tag name="KSO_WM_UNIT_USESOURCEFORMAT_APPLY" val="1"/>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4_2"/>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4_2"/>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gradient&quot;:[{&quot;brightness&quot;:0,&quot;colorType&quot;:1,&quot;foreColorIndex&quot;:8,&quot;pos&quot;:0.75,&quot;transparency&quot;:0},{&quot;brightness&quot;:0.4000000059604645,&quot;colorType&quot;:1,&quot;foreColorIndex&quot;:8,&quot;pos&quot;:0,&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SHADOW_SCHEMECOLOR_INDEX" val="8"/>
  <p:tag name="KSO_WM_UNIT_USESOURCEFORMAT_APPLY" val="1"/>
</p:tagLst>
</file>

<file path=ppt/tags/tag49.xml><?xml version="1.0" encoding="utf-8"?>
<p:tagLst xmlns:p="http://schemas.openxmlformats.org/presentationml/2006/main">
  <p:tag name="KSO_WM_UNIT_TYPE" val="i"/>
  <p:tag name="KSO_WM_UNIT_INDEX" val="45"/>
  <p:tag name="KSO_WM_BEAUTIFY_FLAG" val="#wm#"/>
  <p:tag name="KSO_WM_TAG_VERSION" val="3.0"/>
  <p:tag name="KSO_WM_UNIT_ID" val="_3*i*4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4_3"/>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4_3"/>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8,&quot;pos&quot;:0,&quot;transparency&quot;:0},{&quot;brightness&quot;:0,&quot;colorType&quot;:1,&quot;foreColorIndex&quot;:8,&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8"/>
  <p:tag name="KSO_WM_UNIT_TEXT_FILL_FORE_SCHEMECOLOR_INDEX" val="2"/>
  <p:tag name="KSO_WM_UNIT_TEXT_FILL_TYPE" val="1"/>
  <p:tag name="KSO_WM_UNIT_USESOURCEFORMAT_APPLY" val="1"/>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4_4"/>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4_4"/>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8,&quot;pos&quot;:0,&quot;transparency&quot;:0},{&quot;brightness&quot;:0,&quot;colorType&quot;:1,&quot;foreColorIndex&quot;:8,&quot;pos&quot;:0.8600000143051147,&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8"/>
  <p:tag name="KSO_WM_UNIT_TEXT_FILL_FORE_SCHEMECOLOR_INDEX" val="2"/>
  <p:tag name="KSO_WM_UNIT_TEXT_FILL_TYPE" val="1"/>
  <p:tag name="KSO_WM_UNIT_USESOURCEFORMAT_APPLY" val="1"/>
</p:tagLst>
</file>

<file path=ppt/tags/tag49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564_4*l_h_f*1_4_1"/>
  <p:tag name="KSO_WM_TEMPLATE_CATEGORY" val="diagram"/>
  <p:tag name="KSO_WM_TEMPLATE_INDEX" val="20231564"/>
  <p:tag name="KSO_WM_UNIT_LAYERLEVEL" val="1_1_1"/>
  <p:tag name="KSO_WM_TAG_VERSION" val="3.0"/>
  <p:tag name="KSO_WM_UNIT_TEXT_FILL_FORE_SCHEMECOLOR_INDEX_BRIGHTNESS" val="0.15"/>
  <p:tag name="KSO_WM_DIAGRAM_GROUP_CODE" val="l1-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文字是您思想的提炼"/>
  <p:tag name="KSO_WM_UNIT_TEXT_FILL_FORE_SCHEMECOLOR_INDEX" val="1"/>
  <p:tag name="KSO_WM_UNIT_TEXT_FILL_TYPE" val="1"/>
  <p:tag name="KSO_WM_UNIT_USESOURCEFORMAT_APPLY" val="1"/>
</p:tagLst>
</file>

<file path=ppt/tags/tag49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564_4*l_h_a*1_4_1"/>
  <p:tag name="KSO_WM_TEMPLATE_CATEGORY" val="diagram"/>
  <p:tag name="KSO_WM_TEMPLATE_INDEX" val="20231564"/>
  <p:tag name="KSO_WM_UNIT_LAYERLEVEL" val="1_1_1"/>
  <p:tag name="KSO_WM_TAG_VERSION" val="3.0"/>
  <p:tag name="KSO_WM_UNIT_TEXT_FILL_FORE_SCHEMECOLOR_INDEX_BRIGHTNESS" val="0.15"/>
  <p:tag name="KSO_WM_DIAGRAM_GROUP_CODE" val="l1-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8,&quot;pos&quot;:0.36000001430511475,&quot;transparency&quot;:0},{&quot;brightness&quot;:0.4000000059604645,&quot;colorType&quot;:1,&quot;foreColorIndex&quot;:8,&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3"/>
  <p:tag name="KSO_WM_UNIT_TEXT_FILL_TYPE" val="3"/>
  <p:tag name="KSO_WM_UNIT_USESOURCEFORMAT_APPLY" val="1"/>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i*1_4_1"/>
  <p:tag name="KSO_WM_TEMPLATE_CATEGORY" val="diagram"/>
  <p:tag name="KSO_WM_TEMPLATE_INDEX" val="20231564"/>
  <p:tag name="KSO_WM_UNIT_LAYERLEVEL" val="1_1_1"/>
  <p:tag name="KSO_WM_TAG_VERSION" val="3.0"/>
  <p:tag name="KSO_WM_BEAUTIFY_FLAG" val="#wm#"/>
  <p:tag name="KSO_WM_DIAGRAM_GROUP_CODE" val="l1-1"/>
  <p:tag name="KSO_WM_UNIT_TYPE" val="l_h_i"/>
  <p:tag name="KSO_WM_UNIT_INDEX" val="1_4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type&quot;:0},&quot;glow&quot;:{&quot;colorType&quot;:0},&quot;line&quot;:{&quot;gradient&quot;:[{&quot;brightness&quot;:0,&quot;colorType&quot;:1,&quot;foreColorIndex&quot;:8,&quot;pos&quot;:0,&quot;transparency&quot;:0},{&quot;brightness&quot;:0,&quot;colorType&quot;:1,&quot;foreColorIndex&quot;:8,&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8"/>
  <p:tag name="KSO_WM_UNIT_USESOURCEFORMAT_APPLY" val="1"/>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i*1_4"/>
  <p:tag name="KSO_WM_TEMPLATE_CATEGORY" val="diagram"/>
  <p:tag name="KSO_WM_TEMPLATE_INDEX" val="20231564"/>
  <p:tag name="KSO_WM_UNIT_LAYERLEVEL" val="1_1"/>
  <p:tag name="KSO_WM_TAG_VERSION" val="3.0"/>
  <p:tag name="KSO_WM_BEAUTIFY_FLAG" val="#wm#"/>
  <p:tag name="KSO_WM_DIAGRAM_GROUP_CODE" val="l1-1"/>
  <p:tag name="KSO_WM_UNIT_TYPE" val="l_i"/>
  <p:tag name="KSO_WM_UNIT_INDEX" val="1_4"/>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gradient&quot;:[{&quot;brightness&quot;:0,&quot;colorType&quot;:1,&quot;foreColorIndex&quot;:5,&quot;pos&quot;:0.8999999761581421,&quot;transparency&quot;:1},{&quot;brightness&quot;:0,&quot;colorType&quot;:1,&quot;foreColorIndex&quot;:5,&quot;pos&quot;:0.5,&quot;transparency&quot;:0.8199999928474426},{&quot;brightness&quot;:0,&quot;colorType&quot;:1,&quot;foreColorIndex&quot;:5,&quot;pos&quot;:0.10000000149011612,&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USESOURCEFORMAT_APPLY" val="1"/>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x*1_1_1"/>
  <p:tag name="KSO_WM_TEMPLATE_CATEGORY" val="diagram"/>
  <p:tag name="KSO_WM_TEMPLATE_INDEX" val="20231564"/>
  <p:tag name="KSO_WM_UNIT_LAYERLEVEL" val="1_1_1"/>
  <p:tag name="KSO_WM_TAG_VERSION" val="3.0"/>
  <p:tag name="KSO_WM_BEAUTIFY_FLAG" val="#wm#"/>
  <p:tag name="KSO_WM_UNIT_VALUE" val="75*75"/>
  <p:tag name="KSO_WM_DIAGRAM_GROUP_CODE" val="l1-1"/>
  <p:tag name="KSO_WM_UNIT_TYPE" val="l_h_x"/>
  <p:tag name="KSO_WM_UNIT_INDEX" val="1_1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699999988079071},&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SHADOW_SCHEMECOLOR_INDEX" val="5"/>
  <p:tag name="KSO_WM_UNIT_USESOURCEFORMAT_APPLY" val="1"/>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x*1_2_1"/>
  <p:tag name="KSO_WM_TEMPLATE_CATEGORY" val="diagram"/>
  <p:tag name="KSO_WM_TEMPLATE_INDEX" val="20231564"/>
  <p:tag name="KSO_WM_UNIT_LAYERLEVEL" val="1_1_1"/>
  <p:tag name="KSO_WM_TAG_VERSION" val="3.0"/>
  <p:tag name="KSO_WM_BEAUTIFY_FLAG" val="#wm#"/>
  <p:tag name="KSO_WM_UNIT_VALUE" val="77*77"/>
  <p:tag name="KSO_WM_DIAGRAM_GROUP_CODE" val="l1-1"/>
  <p:tag name="KSO_WM_UNIT_TYPE" val="l_h_x"/>
  <p:tag name="KSO_WM_UNIT_INDEX" val="1_2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699999988079071},&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SHADOW_SCHEMECOLOR_INDEX" val="6"/>
  <p:tag name="KSO_WM_UNIT_USESOURCEFORMAT_APPLY" val="1"/>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x*1_3_1"/>
  <p:tag name="KSO_WM_TEMPLATE_CATEGORY" val="diagram"/>
  <p:tag name="KSO_WM_TEMPLATE_INDEX" val="20231564"/>
  <p:tag name="KSO_WM_UNIT_LAYERLEVEL" val="1_1_1"/>
  <p:tag name="KSO_WM_TAG_VERSION" val="3.0"/>
  <p:tag name="KSO_WM_BEAUTIFY_FLAG" val="#wm#"/>
  <p:tag name="KSO_WM_UNIT_VALUE" val="44*86"/>
  <p:tag name="KSO_WM_DIAGRAM_GROUP_CODE" val="l1-1"/>
  <p:tag name="KSO_WM_UNIT_TYPE" val="l_h_x"/>
  <p:tag name="KSO_WM_UNIT_INDEX" val="1_3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699999988079071},&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SHADOW_SCHEMECOLOR_INDEX" val="7"/>
  <p:tag name="KSO_WM_UNIT_USESOURCEFORMAT_APPLY" val="1"/>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x*1_5_1"/>
  <p:tag name="KSO_WM_TEMPLATE_CATEGORY" val="diagram"/>
  <p:tag name="KSO_WM_TEMPLATE_INDEX" val="20231564"/>
  <p:tag name="KSO_WM_UNIT_LAYERLEVEL" val="1_1_1"/>
  <p:tag name="KSO_WM_TAG_VERSION" val="3.0"/>
  <p:tag name="KSO_WM_BEAUTIFY_FLAG" val="#wm#"/>
  <p:tag name="KSO_WM_UNIT_VALUE" val="32*29"/>
  <p:tag name="KSO_WM_DIAGRAM_GROUP_CODE" val="l1-1"/>
  <p:tag name="KSO_WM_UNIT_TYPE" val="l_h_x"/>
  <p:tag name="KSO_WM_UNIT_INDEX" val="1_5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699999988079071},&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SHADOW_SCHEMECOLOR_INDEX" val="9"/>
  <p:tag name="KSO_WM_UNIT_USESOURCEFORMAT_APPLY" val="1"/>
</p:tagLst>
</file>

<file path=ppt/tags/tag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i"/>
  <p:tag name="KSO_WM_UNIT_INDEX" val="46"/>
  <p:tag name="KSO_WM_BEAUTIFY_FLAG" val="#wm#"/>
  <p:tag name="KSO_WM_TAG_VERSION" val="3.0"/>
  <p:tag name="KSO_WM_UNIT_ID" val="_3*i*4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4_4*l_h_x*1_4_1"/>
  <p:tag name="KSO_WM_TEMPLATE_CATEGORY" val="diagram"/>
  <p:tag name="KSO_WM_TEMPLATE_INDEX" val="20231564"/>
  <p:tag name="KSO_WM_UNIT_LAYERLEVEL" val="1_1_1"/>
  <p:tag name="KSO_WM_TAG_VERSION" val="3.0"/>
  <p:tag name="KSO_WM_BEAUTIFY_FLAG" val="#wm#"/>
  <p:tag name="KSO_WM_UNIT_VALUE" val="65*89"/>
  <p:tag name="KSO_WM_DIAGRAM_GROUP_CODE" val="l1-1"/>
  <p:tag name="KSO_WM_UNIT_TYPE" val="l_h_x"/>
  <p:tag name="KSO_WM_UNIT_INDEX" val="1_4_1"/>
  <p:tag name="KSO_WM_DIAGRAM_VERSION" val="3"/>
  <p:tag name="KSO_WM_DIAGRAM_COLOR_TRICK" val="2"/>
  <p:tag name="KSO_WM_DIAGRAM_COLOR_TEXT_CAN_REMOVE" val="n"/>
  <p:tag name="KSO_WM_DIAGRAM_MAX_ITEMCNT" val="6"/>
  <p:tag name="KSO_WM_DIAGRAM_MIN_ITEMCNT" val="2"/>
  <p:tag name="KSO_WM_DIAGRAM_VIRTUALLY_FRAME" val="{&quot;height&quot;:366.5929956967812,&quot;left&quot;:-34.25,&quot;top&quot;:120.85700430321882,&quot;width&quot;:945.8720558947465}"/>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699999988079071},&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UNIT_SHADOW_SCHEMECOLOR_INDEX" val="8"/>
  <p:tag name="KSO_WM_UNIT_USESOURCEFORMAT_APPLY" val="1"/>
</p:tagLst>
</file>

<file path=ppt/tags/tag501.xml><?xml version="1.0" encoding="utf-8"?>
<p:tagLst xmlns:p="http://schemas.openxmlformats.org/presentationml/2006/main">
  <p:tag name="KSO_WM_UNIT_TYPE" val="l_h_i"/>
  <p:tag name="KSO_WM_UNIT_SUBTYPE" val="d"/>
  <p:tag name="KSO_WM_UNIT_INDEX" val="1_2_1"/>
  <p:tag name="KSO_WM_TAG_VERSION" val="3.0"/>
  <p:tag name="KSO_WM_DIAGRAM_VERSION" val="3"/>
  <p:tag name="KSO_WM_DIAGRAM_GROUP_CODE" val="l1-1"/>
  <p:tag name="KSO_WM_DIAGRAM_COLOR_TRICK" val="1"/>
  <p:tag name="KSO_WM_DIAGRAM_COLOR_TEXT_CAN_REMOVE" val="n"/>
  <p:tag name="KSO_WM_UNIT_ID" val="custom40498742_4*l_h_i*1_2_2"/>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TEXT_TYPE" val="0"/>
  <p:tag name="KSO_WM_UNIT_NOCLEAR" val="1"/>
  <p:tag name="KSO_WM_UNIT_PRESET_TEXT" val="02"/>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20000000298023224},&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6"/>
  <p:tag name="KSO_WM_UNIT_TEXT_FILL_TYPE" val="1"/>
  <p:tag name="KSO_WM_UNIT_USESOURCEFORMAT_APPLY" val="1"/>
</p:tagLst>
</file>

<file path=ppt/tags/tag502.xml><?xml version="1.0" encoding="utf-8"?>
<p:tagLst xmlns:p="http://schemas.openxmlformats.org/presentationml/2006/main">
  <p:tag name="KSO_WM_SLIDE_ID" val="diagram20231564_4"/>
  <p:tag name="KSO_WM_TEMPLATE_SUBCATEGORY" val="0"/>
  <p:tag name="KSO_WM_TEMPLATE_MASTER_TYPE" val="0"/>
  <p:tag name="KSO_WM_TEMPLATE_COLOR_TYPE" val="0"/>
  <p:tag name="KSO_WM_SLIDE_ITEM_CNT" val="5"/>
  <p:tag name="KSO_WM_SLIDE_INDEX" val="4"/>
  <p:tag name="KSO_WM_TAG_VERSION" val="3.0"/>
  <p:tag name="KSO_WM_BEAUTIFY_FLAG" val="#wm#"/>
  <p:tag name="KSO_WM_TEMPLATE_CATEGORY" val="diagram"/>
  <p:tag name="KSO_WM_TEMPLATE_INDEX" val="20231564"/>
  <p:tag name="KSO_WM_SLIDE_TYPE" val="text"/>
  <p:tag name="KSO_WM_SLIDE_SUBTYPE" val="diag"/>
  <p:tag name="KSO_WM_SLIDE_SIZE" val="863.717*365.793"/>
  <p:tag name="KSO_WM_SLIDE_POSITION" val="47.9055*120.857"/>
  <p:tag name="KSO_WM_SLIDE_LAYOUT" val="a_l"/>
  <p:tag name="KSO_WM_SLIDE_LAYOUT_CNT" val="1_1"/>
  <p:tag name="KSO_WM_SPECIAL_SOURCE" val="bdnull"/>
  <p:tag name="KSO_WM_DIAGRAM_GROUP_CODE" val="l1-1"/>
  <p:tag name="KSO_WM_SLIDE_DIAGTYPE" val="l"/>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1"/>
  <p:tag name="KSO_WM_TEMPLATE_CATEGORY" val="diagram"/>
  <p:tag name="KSO_WM_TEMPLATE_INDEX" val="20231731"/>
  <p:tag name="KSO_WM_UNIT_LAYERLEVEL" val="1_1"/>
  <p:tag name="KSO_WM_TAG_VERSION" val="3.0"/>
  <p:tag name="KSO_WM_DIAGRAM_GROUP_CODE" val="l1-1"/>
  <p:tag name="KSO_WM_UNIT_TYPE" val="l_i"/>
  <p:tag name="KSO_WM_UNIT_INDEX" val="1_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quot;colorType&quot;:1,&quot;foreColorIndex&quot;:5,&quot;pos&quot;:0,&quot;transparency&quot;:0.8500000238418579},{&quot;brightness&quot;:0,&quot;colorType&quot;:1,&quot;foreColorIndex&quot;:5,&quot;pos&quot;:1,&quot;transparency&quot;:1}],&quot;type&quot;:3},&quot;glow&quot;:{&quot;colorType&quot;:0},&quot;line&quot;:{&quot;gradient&quot;:[{&quot;brightness&quot;:0,&quot;colorType&quot;:1,&quot;foreColorIndex&quot;:5,&quot;pos&quot;:0,&quot;transparency&quot;:0},{&quot;brightness&quot;:0,&quot;colorType&quot;:1,&quot;foreColorIndex&quot;:5,&quot;pos&quot;:0.8700000047683716,&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LINE_FORE_SCHEMECOLOR_INDEX" val="5"/>
  <p:tag name="KSO_WM_UNIT_TEXT_FILL_FORE_SCHEMECOLOR_INDEX" val="2"/>
  <p:tag name="KSO_WM_UNIT_TEXT_FILL_TYPE" val="1"/>
  <p:tag name="KSO_WM_UNIT_USESOURCEFORMAT_APPLY" val="1"/>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2"/>
  <p:tag name="KSO_WM_TEMPLATE_CATEGORY" val="diagram"/>
  <p:tag name="KSO_WM_TEMPLATE_INDEX" val="20231731"/>
  <p:tag name="KSO_WM_UNIT_LAYERLEVEL" val="1_1"/>
  <p:tag name="KSO_WM_TAG_VERSION" val="3.0"/>
  <p:tag name="KSO_WM_DIAGRAM_GROUP_CODE" val="l1-1"/>
  <p:tag name="KSO_WM_UNIT_TYPE" val="l_i"/>
  <p:tag name="KSO_WM_UNIT_INDEX" val="1_2"/>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2199999988079071,&quot;colorType&quot;:1,&quot;foreColorIndex&quot;:5,&quot;pos&quot;:0.009999999776482582,&quot;transparency&quot;:0},{&quot;brightness&quot;:-0.09000000357627869,&quot;colorType&quot;:1,&quot;foreColorIndex&quot;:5,&quot;pos&quot;:0.779999971389770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1"/>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3"/>
  <p:tag name="KSO_WM_TEMPLATE_CATEGORY" val="diagram"/>
  <p:tag name="KSO_WM_TEMPLATE_INDEX" val="20231731"/>
  <p:tag name="KSO_WM_UNIT_LAYERLEVEL" val="1_1"/>
  <p:tag name="KSO_WM_TAG_VERSION" val="3.0"/>
  <p:tag name="KSO_WM_DIAGRAM_GROUP_CODE" val="l1-1"/>
  <p:tag name="KSO_WM_UNIT_TYPE" val="l_i"/>
  <p:tag name="KSO_WM_UNIT_INDEX" val="1_3"/>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4000000059604645,&quot;colorType&quot;:1,&quot;foreColorIndex&quot;:5,&quot;pos&quot;:0.1899999976158142,&quot;transparency&quot;:0},{&quot;brightness&quot;:0,&quot;colorType&quot;:1,&quot;foreColorIndex&quot;:5,&quot;pos&quot;:0.920000016689300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1"/>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4"/>
  <p:tag name="KSO_WM_TEMPLATE_CATEGORY" val="diagram"/>
  <p:tag name="KSO_WM_TEMPLATE_INDEX" val="20231731"/>
  <p:tag name="KSO_WM_UNIT_LAYERLEVEL" val="1_1"/>
  <p:tag name="KSO_WM_TAG_VERSION" val="3.0"/>
  <p:tag name="KSO_WM_DIAGRAM_GROUP_CODE" val="l1-1"/>
  <p:tag name="KSO_WM_UNIT_TYPE" val="l_i"/>
  <p:tag name="KSO_WM_UNIT_INDEX" val="1_4"/>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5,&quot;colorType&quot;:1,&quot;foreColorIndex&quot;:5,&quot;pos&quot;:0,&quot;transparency&quot;:0},{&quot;brightness&quot;:0.1400000005960464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1"/>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5"/>
  <p:tag name="KSO_WM_TEMPLATE_CATEGORY" val="diagram"/>
  <p:tag name="KSO_WM_TEMPLATE_INDEX" val="20231731"/>
  <p:tag name="KSO_WM_UNIT_LAYERLEVEL" val="1_1"/>
  <p:tag name="KSO_WM_TAG_VERSION" val="3.0"/>
  <p:tag name="KSO_WM_DIAGRAM_GROUP_CODE" val="l1-1"/>
  <p:tag name="KSO_WM_UNIT_TYPE" val="l_i"/>
  <p:tag name="KSO_WM_UNIT_INDEX" val="1_5"/>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25,&quot;colorType&quot;:1,&quot;foreColorIndex&quot;:5,&quot;pos&quot;:0.36000001430511475,&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1"/>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6"/>
  <p:tag name="KSO_WM_TEMPLATE_CATEGORY" val="diagram"/>
  <p:tag name="KSO_WM_TEMPLATE_INDEX" val="20231731"/>
  <p:tag name="KSO_WM_UNIT_LAYERLEVEL" val="1_1"/>
  <p:tag name="KSO_WM_TAG_VERSION" val="3.0"/>
  <p:tag name="KSO_WM_DIAGRAM_GROUP_CODE" val="l1-1"/>
  <p:tag name="KSO_WM_UNIT_TYPE" val="l_i"/>
  <p:tag name="KSO_WM_UNIT_INDEX" val="1_6"/>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4000000059604645,&quot;colorType&quot;:1,&quot;foreColorIndex&quot;:5,&quot;pos&quot;:0.009999999776482582,&quot;transparency&quot;:0},{&quot;brightness&quot;:0,&quot;colorType&quot;:1,&quot;foreColorIndex&quot;:5,&quot;pos&quot;:0.920000016689300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7"/>
  <p:tag name="KSO_WM_TEMPLATE_CATEGORY" val="diagram"/>
  <p:tag name="KSO_WM_TEMPLATE_INDEX" val="20231731"/>
  <p:tag name="KSO_WM_UNIT_LAYERLEVEL" val="1_1"/>
  <p:tag name="KSO_WM_TAG_VERSION" val="3.0"/>
  <p:tag name="KSO_WM_DIAGRAM_GROUP_CODE" val="l1-1"/>
  <p:tag name="KSO_WM_UNIT_TYPE" val="l_i"/>
  <p:tag name="KSO_WM_UNIT_INDEX" val="1_7"/>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25,&quot;colorType&quot;:1,&quot;foreColorIndex&quot;:5,&quot;pos&quot;:0.2800000011920929,&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1"/>
</p:tagLst>
</file>

<file path=ppt/tags/tag51.xml><?xml version="1.0" encoding="utf-8"?>
<p:tagLst xmlns:p="http://schemas.openxmlformats.org/presentationml/2006/main">
  <p:tag name="KSO_WM_UNIT_TYPE" val="i"/>
  <p:tag name="KSO_WM_UNIT_INDEX" val="47"/>
  <p:tag name="KSO_WM_BEAUTIFY_FLAG" val="#wm#"/>
  <p:tag name="KSO_WM_TAG_VERSION" val="3.0"/>
  <p:tag name="KSO_WM_UNIT_ID" val="_3*i*4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8"/>
  <p:tag name="KSO_WM_TEMPLATE_CATEGORY" val="diagram"/>
  <p:tag name="KSO_WM_TEMPLATE_INDEX" val="20231731"/>
  <p:tag name="KSO_WM_UNIT_LAYERLEVEL" val="1_1"/>
  <p:tag name="KSO_WM_TAG_VERSION" val="3.0"/>
  <p:tag name="KSO_WM_DIAGRAM_GROUP_CODE" val="l1-1"/>
  <p:tag name="KSO_WM_UNIT_TYPE" val="l_i"/>
  <p:tag name="KSO_WM_UNIT_INDEX" val="1_8"/>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44999998807907104,&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1"/>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9"/>
  <p:tag name="KSO_WM_TEMPLATE_CATEGORY" val="diagram"/>
  <p:tag name="KSO_WM_TEMPLATE_INDEX" val="20231731"/>
  <p:tag name="KSO_WM_UNIT_LAYERLEVEL" val="1_1"/>
  <p:tag name="KSO_WM_TAG_VERSION" val="3.0"/>
  <p:tag name="KSO_WM_DIAGRAM_GROUP_CODE" val="l1-1"/>
  <p:tag name="KSO_WM_UNIT_TYPE" val="l_i"/>
  <p:tag name="KSO_WM_UNIT_INDEX" val="1_9"/>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6399999856948853,&quot;colorType&quot;:1,&quot;foreColorIndex&quot;:5,&quot;pos&quot;:0,&quot;transparency&quot;:0},{&quot;brightness&quot;:0.23000000417232513,&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3"/>
  <p:tag name="KSO_WM_UNIT_TEXT_FILL_TYPE" val="1"/>
  <p:tag name="KSO_WM_UNIT_USESOURCEFORMAT_APPLY"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10"/>
  <p:tag name="KSO_WM_TEMPLATE_CATEGORY" val="diagram"/>
  <p:tag name="KSO_WM_TEMPLATE_INDEX" val="20231731"/>
  <p:tag name="KSO_WM_UNIT_LAYERLEVEL" val="1_1"/>
  <p:tag name="KSO_WM_TAG_VERSION" val="3.0"/>
  <p:tag name="KSO_WM_DIAGRAM_GROUP_CODE" val="l1-1"/>
  <p:tag name="KSO_WM_UNIT_TYPE" val="l_i"/>
  <p:tag name="KSO_WM_UNIT_INDEX" val="1_10"/>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2"/>
  <p:tag name="KSO_WM_UNIT_TEXT_FILL_TYPE" val="1"/>
  <p:tag name="KSO_WM_UNIT_USESOURCEFORMAT_APPLY" val="1"/>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11"/>
  <p:tag name="KSO_WM_TEMPLATE_CATEGORY" val="diagram"/>
  <p:tag name="KSO_WM_TEMPLATE_INDEX" val="20231731"/>
  <p:tag name="KSO_WM_UNIT_LAYERLEVEL" val="1_1"/>
  <p:tag name="KSO_WM_TAG_VERSION" val="3.0"/>
  <p:tag name="KSO_WM_DIAGRAM_GROUP_CODE" val="l1-1"/>
  <p:tag name="KSO_WM_UNIT_TYPE" val="l_i"/>
  <p:tag name="KSO_WM_UNIT_INDEX" val="1_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2"/>
  <p:tag name="KSO_WM_UNIT_TEXT_FILL_TYPE" val="1"/>
  <p:tag name="KSO_WM_UNIT_USESOURCEFORMAT_APPLY" val="1"/>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12"/>
  <p:tag name="KSO_WM_TEMPLATE_CATEGORY" val="diagram"/>
  <p:tag name="KSO_WM_TEMPLATE_INDEX" val="20231731"/>
  <p:tag name="KSO_WM_UNIT_LAYERLEVEL" val="1_1"/>
  <p:tag name="KSO_WM_TAG_VERSION" val="3.0"/>
  <p:tag name="KSO_WM_DIAGRAM_GROUP_CODE" val="l1-1"/>
  <p:tag name="KSO_WM_UNIT_TYPE" val="l_i"/>
  <p:tag name="KSO_WM_UNIT_INDEX" val="1_12"/>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gradient&quot;:[{&quot;brightness&quot;:0.4000000059604645,&quot;colorType&quot;:1,&quot;foreColorIndex&quot;:5,&quot;pos&quot;:0.009999999776482582,&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2"/>
  <p:tag name="KSO_WM_UNIT_TEXT_FILL_TYPE" val="1"/>
  <p:tag name="KSO_WM_UNIT_USESOURCEFORMAT_APPLY" val="1"/>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13"/>
  <p:tag name="KSO_WM_TEMPLATE_CATEGORY" val="diagram"/>
  <p:tag name="KSO_WM_TEMPLATE_INDEX" val="20231731"/>
  <p:tag name="KSO_WM_UNIT_LAYERLEVEL" val="1_1"/>
  <p:tag name="KSO_WM_TAG_VERSION" val="3.0"/>
  <p:tag name="KSO_WM_DIAGRAM_GROUP_CODE" val="l1-1"/>
  <p:tag name="KSO_WM_UNIT_TYPE" val="l_i"/>
  <p:tag name="KSO_WM_UNIT_INDEX" val="1_13"/>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2"/>
  <p:tag name="KSO_WM_UNIT_TEXT_FILL_TYPE" val="1"/>
  <p:tag name="KSO_WM_UNIT_USESOURCEFORMAT_APPLY" val="1"/>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14"/>
  <p:tag name="KSO_WM_TEMPLATE_CATEGORY" val="diagram"/>
  <p:tag name="KSO_WM_TEMPLATE_INDEX" val="20231731"/>
  <p:tag name="KSO_WM_UNIT_LAYERLEVEL" val="1_1"/>
  <p:tag name="KSO_WM_TAG_VERSION" val="3.0"/>
  <p:tag name="KSO_WM_DIAGRAM_GROUP_CODE" val="l1-1"/>
  <p:tag name="KSO_WM_UNIT_TYPE" val="l_i"/>
  <p:tag name="KSO_WM_UNIT_INDEX" val="1_14"/>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800000011920929,&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2"/>
  <p:tag name="KSO_WM_UNIT_TEXT_FILL_TYPE" val="1"/>
  <p:tag name="KSO_WM_UNIT_USESOURCEFORMAT_APPLY"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i*1_15"/>
  <p:tag name="KSO_WM_TEMPLATE_CATEGORY" val="diagram"/>
  <p:tag name="KSO_WM_TEMPLATE_INDEX" val="20231731"/>
  <p:tag name="KSO_WM_UNIT_LAYERLEVEL" val="1_1"/>
  <p:tag name="KSO_WM_TAG_VERSION" val="3.0"/>
  <p:tag name="KSO_WM_DIAGRAM_GROUP_CODE" val="l1-1"/>
  <p:tag name="KSO_WM_UNIT_TYPE" val="l_i"/>
  <p:tag name="KSO_WM_UNIT_INDEX" val="1_15"/>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gradient&quot;:[{&quot;brightness&quot;:0.6000000238418579,&quot;colorType&quot;:1,&quot;foreColorIndex&quot;:5,&quot;pos&quot;:0,&quot;transparency&quot;:0},{&quot;brightness&quot;:0,&quot;colorType&quot;:1,&quot;foreColorIndex&quot;:5,&quot;pos&quot;:0.9200000166893005,&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2"/>
  <p:tag name="KSO_WM_UNIT_TEXT_FILL_TYPE" val="1"/>
  <p:tag name="KSO_WM_UNIT_USESOURCEFORMAT_APPLY"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1_3"/>
  <p:tag name="KSO_WM_TEMPLATE_CATEGORY" val="diagram"/>
  <p:tag name="KSO_WM_TEMPLATE_INDEX" val="20231731"/>
  <p:tag name="KSO_WM_UNIT_LAYERLEVEL" val="1_1_1"/>
  <p:tag name="KSO_WM_TAG_VERSION" val="3.0"/>
  <p:tag name="KSO_WM_DIAGRAM_GROUP_CODE" val="l1-1"/>
  <p:tag name="KSO_WM_UNIT_TYPE" val="l_h_i"/>
  <p:tag name="KSO_WM_UNIT_INDEX" val="1_1_3"/>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LINE_FILL_TYPE" val="2"/>
  <p:tag name="KSO_WM_UNIT_SHADOW_SCHEMECOLOR_INDEX" val="5"/>
  <p:tag name="KSO_WM_UNIT_TEXT_FILL_FORE_SCHEMECOLOR_INDEX" val="2"/>
  <p:tag name="KSO_WM_UNIT_TEXT_FILL_TYPE" val="1"/>
  <p:tag name="KSO_WM_UNIT_USESOURCEFORMAT_APPLY"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1_2"/>
  <p:tag name="KSO_WM_TEMPLATE_CATEGORY" val="diagram"/>
  <p:tag name="KSO_WM_TEMPLATE_INDEX" val="20231731"/>
  <p:tag name="KSO_WM_UNIT_LAYERLEVEL" val="1_1_1"/>
  <p:tag name="KSO_WM_TAG_VERSION" val="3.0"/>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2"/>
  <p:tag name="KSO_WM_UNIT_TEXT_FILL_TYPE" val="1"/>
  <p:tag name="KSO_WM_UNIT_USESOURCEFORMAT_APPLY" val="1"/>
</p:tagLst>
</file>

<file path=ppt/tags/tag52.xml><?xml version="1.0" encoding="utf-8"?>
<p:tagLst xmlns:p="http://schemas.openxmlformats.org/presentationml/2006/main">
  <p:tag name="KSO_WM_UNIT_TYPE" val="i"/>
  <p:tag name="KSO_WM_UNIT_INDEX" val="48"/>
  <p:tag name="KSO_WM_BEAUTIFY_FLAG" val="#wm#"/>
  <p:tag name="KSO_WM_TAG_VERSION" val="3.0"/>
  <p:tag name="KSO_WM_UNIT_ID" val="_3*i*4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731_4*l_h_f*1_1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
  <p:tag name="KSO_WM_UNIT_TEXT_FILL_FORE_SCHEMECOLOR_INDEX" val="1"/>
  <p:tag name="KSO_WM_UNIT_TEXT_FILL_TYPE" val="1"/>
  <p:tag name="KSO_WM_UNIT_USESOURCEFORMAT_APPLY" val="1"/>
</p:tagLst>
</file>

<file path=ppt/tags/tag52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731_4*l_h_a*1_1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1"/>
  <p:tag name="KSO_WM_UNIT_TEXT_FILL_TYPE" val="1"/>
  <p:tag name="KSO_WM_UNIT_USESOURCEFORMAT_APPLY"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1_1"/>
  <p:tag name="KSO_WM_TEMPLATE_CATEGORY" val="diagram"/>
  <p:tag name="KSO_WM_TEMPLATE_INDEX" val="20231731"/>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UNIT_USESOURCEFORMAT_APPLY" val="1"/>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5_3"/>
  <p:tag name="KSO_WM_TEMPLATE_CATEGORY" val="diagram"/>
  <p:tag name="KSO_WM_TEMPLATE_INDEX" val="20231731"/>
  <p:tag name="KSO_WM_UNIT_LAYERLEVEL" val="1_1_1"/>
  <p:tag name="KSO_WM_TAG_VERSION" val="3.0"/>
  <p:tag name="KSO_WM_DIAGRAM_GROUP_CODE" val="l1-1"/>
  <p:tag name="KSO_WM_UNIT_TYPE" val="l_h_i"/>
  <p:tag name="KSO_WM_UNIT_INDEX" val="1_5_3"/>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9"/>
  <p:tag name="KSO_WM_UNIT_LINE_FILL_TYPE" val="2"/>
  <p:tag name="KSO_WM_UNIT_SHADOW_SCHEMECOLOR_INDEX" val="9"/>
  <p:tag name="KSO_WM_UNIT_TEXT_FILL_FORE_SCHEMECOLOR_INDEX" val="2"/>
  <p:tag name="KSO_WM_UNIT_TEXT_FILL_TYPE" val="1"/>
  <p:tag name="KSO_WM_UNIT_USESOURCEFORMAT_APPLY" val="1"/>
</p:tagLst>
</file>

<file path=ppt/tags/tag5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5_2"/>
  <p:tag name="KSO_WM_TEMPLATE_CATEGORY" val="diagram"/>
  <p:tag name="KSO_WM_TEMPLATE_INDEX" val="20231731"/>
  <p:tag name="KSO_WM_UNIT_LAYERLEVEL" val="1_1_1"/>
  <p:tag name="KSO_WM_TAG_VERSION" val="3.0"/>
  <p:tag name="KSO_WM_DIAGRAM_GROUP_CODE" val="l1-1"/>
  <p:tag name="KSO_WM_UNIT_TYPE" val="l_h_i"/>
  <p:tag name="KSO_WM_UNIT_INDEX" val="1_5_2"/>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2"/>
  <p:tag name="KSO_WM_UNIT_TEXT_FILL_TYPE" val="1"/>
  <p:tag name="KSO_WM_UNIT_USESOURCEFORMAT_APPLY" val="1"/>
</p:tagLst>
</file>

<file path=ppt/tags/tag52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731_4*l_h_f*1_5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
  <p:tag name="KSO_WM_UNIT_TEXT_FILL_FORE_SCHEMECOLOR_INDEX" val="1"/>
  <p:tag name="KSO_WM_UNIT_TEXT_FILL_TYPE" val="1"/>
  <p:tag name="KSO_WM_UNIT_USESOURCEFORMAT_APPLY" val="1"/>
</p:tagLst>
</file>

<file path=ppt/tags/tag5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731_4*l_h_a*1_5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1"/>
  <p:tag name="KSO_WM_UNIT_TEXT_FILL_TYPE" val="1"/>
  <p:tag name="KSO_WM_UNIT_USESOURCEFORMAT_APPLY" val="1"/>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5_1"/>
  <p:tag name="KSO_WM_TEMPLATE_CATEGORY" val="diagram"/>
  <p:tag name="KSO_WM_TEMPLATE_INDEX" val="20231731"/>
  <p:tag name="KSO_WM_UNIT_LAYERLEVEL" val="1_1_1"/>
  <p:tag name="KSO_WM_TAG_VERSION" val="3.0"/>
  <p:tag name="KSO_WM_DIAGRAM_GROUP_CODE" val="l1-1"/>
  <p:tag name="KSO_WM_UNIT_TYPE" val="l_h_i"/>
  <p:tag name="KSO_WM_UNIT_INDEX" val="1_5_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9"/>
  <p:tag name="KSO_WM_UNIT_USESOURCEFORMAT_APPLY"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2_3"/>
  <p:tag name="KSO_WM_TEMPLATE_CATEGORY" val="diagram"/>
  <p:tag name="KSO_WM_TEMPLATE_INDEX" val="20231731"/>
  <p:tag name="KSO_WM_UNIT_LAYERLEVEL" val="1_1_1"/>
  <p:tag name="KSO_WM_TAG_VERSION" val="3.0"/>
  <p:tag name="KSO_WM_DIAGRAM_GROUP_CODE" val="l1-1"/>
  <p:tag name="KSO_WM_UNIT_TYPE" val="l_h_i"/>
  <p:tag name="KSO_WM_UNIT_INDEX" val="1_2_3"/>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6"/>
  <p:tag name="KSO_WM_UNIT_LINE_FILL_TYPE" val="2"/>
  <p:tag name="KSO_WM_UNIT_SHADOW_SCHEMECOLOR_INDEX" val="6"/>
  <p:tag name="KSO_WM_UNIT_TEXT_FILL_FORE_SCHEMECOLOR_INDEX" val="2"/>
  <p:tag name="KSO_WM_UNIT_TEXT_FILL_TYPE" val="1"/>
  <p:tag name="KSO_WM_UNIT_USESOURCEFORMAT_APPLY" val="1"/>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2_2"/>
  <p:tag name="KSO_WM_TEMPLATE_CATEGORY" val="diagram"/>
  <p:tag name="KSO_WM_TEMPLATE_INDEX" val="20231731"/>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2"/>
  <p:tag name="KSO_WM_UNIT_TEXT_FILL_TYPE" val="1"/>
  <p:tag name="KSO_WM_UNIT_USESOURCEFORMAT_APPLY" val="1"/>
</p:tagLst>
</file>

<file path=ppt/tags/tag53.xml><?xml version="1.0" encoding="utf-8"?>
<p:tagLst xmlns:p="http://schemas.openxmlformats.org/presentationml/2006/main">
  <p:tag name="KSO_WM_UNIT_TYPE" val="i"/>
  <p:tag name="KSO_WM_UNIT_INDEX" val="49"/>
  <p:tag name="KSO_WM_BEAUTIFY_FLAG" val="#wm#"/>
  <p:tag name="KSO_WM_TAG_VERSION" val="3.0"/>
  <p:tag name="KSO_WM_UNIT_ID" val="_3*i*4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731_4*l_h_f*1_2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内容"/>
  <p:tag name="KSO_WM_UNIT_TEXT_FILL_FORE_SCHEMECOLOR_INDEX" val="1"/>
  <p:tag name="KSO_WM_UNIT_TEXT_FILL_TYPE" val="1"/>
  <p:tag name="KSO_WM_UNIT_USESOURCEFORMAT_APPLY" val="1"/>
</p:tagLst>
</file>

<file path=ppt/tags/tag5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731_4*l_h_a*1_2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1"/>
  <p:tag name="KSO_WM_UNIT_TEXT_FILL_TYPE" val="1"/>
  <p:tag name="KSO_WM_UNIT_USESOURCEFORMAT_APPLY" val="1"/>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2_1"/>
  <p:tag name="KSO_WM_TEMPLATE_CATEGORY" val="diagram"/>
  <p:tag name="KSO_WM_TEMPLATE_INDEX" val="20231731"/>
  <p:tag name="KSO_WM_UNIT_LAYERLEVEL" val="1_1_1"/>
  <p:tag name="KSO_WM_TAG_VERSION" val="3.0"/>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6"/>
  <p:tag name="KSO_WM_UNIT_USESOURCEFORMAT_APPLY" val="1"/>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4_3"/>
  <p:tag name="KSO_WM_TEMPLATE_CATEGORY" val="diagram"/>
  <p:tag name="KSO_WM_TEMPLATE_INDEX" val="20231731"/>
  <p:tag name="KSO_WM_UNIT_LAYERLEVEL" val="1_1_1"/>
  <p:tag name="KSO_WM_TAG_VERSION" val="3.0"/>
  <p:tag name="KSO_WM_DIAGRAM_GROUP_CODE" val="l1-1"/>
  <p:tag name="KSO_WM_UNIT_TYPE" val="l_h_i"/>
  <p:tag name="KSO_WM_UNIT_INDEX" val="1_4_3"/>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8"/>
  <p:tag name="KSO_WM_UNIT_LINE_FILL_TYPE" val="2"/>
  <p:tag name="KSO_WM_UNIT_SHADOW_SCHEMECOLOR_INDEX" val="8"/>
  <p:tag name="KSO_WM_UNIT_TEXT_FILL_FORE_SCHEMECOLOR_INDEX" val="2"/>
  <p:tag name="KSO_WM_UNIT_TEXT_FILL_TYPE" val="1"/>
  <p:tag name="KSO_WM_UNIT_USESOURCEFORMAT_APPLY"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4_2"/>
  <p:tag name="KSO_WM_TEMPLATE_CATEGORY" val="diagram"/>
  <p:tag name="KSO_WM_TEMPLATE_INDEX" val="20231731"/>
  <p:tag name="KSO_WM_UNIT_LAYERLEVEL" val="1_1_1"/>
  <p:tag name="KSO_WM_TAG_VERSION" val="3.0"/>
  <p:tag name="KSO_WM_DIAGRAM_GROUP_CODE" val="l1-1"/>
  <p:tag name="KSO_WM_UNIT_TYPE" val="l_h_i"/>
  <p:tag name="KSO_WM_UNIT_INDEX" val="1_4_2"/>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2"/>
  <p:tag name="KSO_WM_UNIT_TEXT_FILL_TYPE" val="1"/>
  <p:tag name="KSO_WM_UNIT_USESOURCEFORMAT_APPLY" val="1"/>
</p:tagLst>
</file>

<file path=ppt/tags/tag53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731_4*l_h_f*1_4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内容"/>
  <p:tag name="KSO_WM_UNIT_TEXT_FILL_FORE_SCHEMECOLOR_INDEX" val="1"/>
  <p:tag name="KSO_WM_UNIT_TEXT_FILL_TYPE" val="1"/>
  <p:tag name="KSO_WM_UNIT_USESOURCEFORMAT_APPLY" val="1"/>
</p:tagLst>
</file>

<file path=ppt/tags/tag53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731_4*l_h_a*1_4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1"/>
  <p:tag name="KSO_WM_UNIT_TEXT_FILL_TYPE" val="1"/>
  <p:tag name="KSO_WM_UNIT_USESOURCEFORMAT_APPLY" val="1"/>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4_1"/>
  <p:tag name="KSO_WM_TEMPLATE_CATEGORY" val="diagram"/>
  <p:tag name="KSO_WM_TEMPLATE_INDEX" val="20231731"/>
  <p:tag name="KSO_WM_UNIT_LAYERLEVEL" val="1_1_1"/>
  <p:tag name="KSO_WM_TAG_VERSION" val="3.0"/>
  <p:tag name="KSO_WM_DIAGRAM_GROUP_CODE" val="l1-1"/>
  <p:tag name="KSO_WM_UNIT_TYPE" val="l_h_i"/>
  <p:tag name="KSO_WM_UNIT_INDEX" val="1_4_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8"/>
  <p:tag name="KSO_WM_UNIT_USESOURCEFORMAT_APPLY"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3_3"/>
  <p:tag name="KSO_WM_TEMPLATE_CATEGORY" val="diagram"/>
  <p:tag name="KSO_WM_TEMPLATE_INDEX" val="20231731"/>
  <p:tag name="KSO_WM_UNIT_LAYERLEVEL" val="1_1_1"/>
  <p:tag name="KSO_WM_TAG_VERSION" val="3.0"/>
  <p:tag name="KSO_WM_DIAGRAM_GROUP_CODE" val="l1-1"/>
  <p:tag name="KSO_WM_UNIT_TYPE" val="l_h_i"/>
  <p:tag name="KSO_WM_UNIT_INDEX" val="1_3_3"/>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7"/>
  <p:tag name="KSO_WM_UNIT_LINE_FILL_TYPE" val="2"/>
  <p:tag name="KSO_WM_UNIT_SHADOW_SCHEMECOLOR_INDEX" val="7"/>
  <p:tag name="KSO_WM_UNIT_TEXT_FILL_FORE_SCHEMECOLOR_INDEX" val="2"/>
  <p:tag name="KSO_WM_UNIT_TEXT_FILL_TYPE" val="1"/>
  <p:tag name="KSO_WM_UNIT_USESOURCEFORMAT_APPLY" val="1"/>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3_2"/>
  <p:tag name="KSO_WM_TEMPLATE_CATEGORY" val="diagram"/>
  <p:tag name="KSO_WM_TEMPLATE_INDEX" val="20231731"/>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2"/>
  <p:tag name="KSO_WM_UNIT_TEXT_FILL_TYPE" val="1"/>
  <p:tag name="KSO_WM_UNIT_USESOURCEFORMAT_APPLY" val="1"/>
</p:tagLst>
</file>

<file path=ppt/tags/tag54.xml><?xml version="1.0" encoding="utf-8"?>
<p:tagLst xmlns:p="http://schemas.openxmlformats.org/presentationml/2006/main">
  <p:tag name="KSO_WM_UNIT_TYPE" val="i"/>
  <p:tag name="KSO_WM_UNIT_INDEX" val="50"/>
  <p:tag name="KSO_WM_BEAUTIFY_FLAG" val="#wm#"/>
  <p:tag name="KSO_WM_TAG_VERSION" val="3.0"/>
  <p:tag name="KSO_WM_UNIT_ID" val="_3*i*5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731_4*l_h_f*1_3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输入你的项正文"/>
  <p:tag name="KSO_WM_UNIT_TEXT_FILL_FORE_SCHEMECOLOR_INDEX" val="1"/>
  <p:tag name="KSO_WM_UNIT_TEXT_FILL_TYPE" val="1"/>
  <p:tag name="KSO_WM_UNIT_USESOURCEFORMAT_APPLY" val="1"/>
</p:tagLst>
</file>

<file path=ppt/tags/tag54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731_4*l_h_a*1_3_1"/>
  <p:tag name="KSO_WM_TEMPLATE_CATEGORY" val="diagram"/>
  <p:tag name="KSO_WM_TEMPLATE_INDEX" val="2023173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项标题"/>
  <p:tag name="KSO_WM_UNIT_TEXT_FILL_FORE_SCHEMECOLOR_INDEX" val="1"/>
  <p:tag name="KSO_WM_UNIT_TEXT_FILL_TYPE" val="1"/>
  <p:tag name="KSO_WM_UNIT_USESOURCEFORMAT_APPLY" val="1"/>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4*l_h_i*1_3_1"/>
  <p:tag name="KSO_WM_TEMPLATE_CATEGORY" val="diagram"/>
  <p:tag name="KSO_WM_TEMPLATE_INDEX" val="20231731"/>
  <p:tag name="KSO_WM_UNIT_LAYERLEVEL" val="1_1_1"/>
  <p:tag name="KSO_WM_TAG_VERSION" val="3.0"/>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6"/>
  <p:tag name="KSO_WM_DIAGRAM_MIN_ITEMCNT" val="2"/>
  <p:tag name="KSO_WM_DIAGRAM_VIRTUALLY_FRAME" val="{&quot;height&quot;:322.26904296874994,&quot;left&quot;:13.25,&quot;top&quot;:153.85788009042813,&quot;width&quot;:918.0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7"/>
  <p:tag name="KSO_WM_UNIT_USESOURCEFORMAT_APPLY" val="1"/>
</p:tagLst>
</file>

<file path=ppt/tags/tag543.xml><?xml version="1.0" encoding="utf-8"?>
<p:tagLst xmlns:p="http://schemas.openxmlformats.org/presentationml/2006/main">
  <p:tag name="KSO_WM_UNIT_TYPE" val="l_h_i"/>
  <p:tag name="KSO_WM_UNIT_SUBTYPE" val="d"/>
  <p:tag name="KSO_WM_UNIT_INDEX" val="1_3_1"/>
  <p:tag name="KSO_WM_TAG_VERSION" val="3.0"/>
  <p:tag name="KSO_WM_DIAGRAM_VERSION" val="3"/>
  <p:tag name="KSO_WM_DIAGRAM_GROUP_CODE" val="l1-1"/>
  <p:tag name="KSO_WM_DIAGRAM_COLOR_TRICK" val="1"/>
  <p:tag name="KSO_WM_DIAGRAM_COLOR_TEXT_CAN_REMOVE" val="n"/>
  <p:tag name="KSO_WM_UNIT_ID" val="custom40498742_4*l_h_i*1_3_2"/>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TEXT_TYPE" val="0"/>
  <p:tag name="KSO_WM_UNIT_NOCLEAR" val="1"/>
  <p:tag name="KSO_WM_UNIT_PRESET_TEXT" val="03"/>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20000000298023224},&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6"/>
  <p:tag name="KSO_WM_UNIT_TEXT_FILL_TYPE" val="1"/>
  <p:tag name="KSO_WM_UNIT_USESOURCEFORMAT_APPLY" val="1"/>
</p:tagLst>
</file>

<file path=ppt/tags/tag544.xml><?xml version="1.0" encoding="utf-8"?>
<p:tagLst xmlns:p="http://schemas.openxmlformats.org/presentationml/2006/main">
  <p:tag name="KSO_WM_SLIDE_ID" val="diagram20231731_4"/>
  <p:tag name="KSO_WM_TEMPLATE_SUBCATEGORY" val="0"/>
  <p:tag name="KSO_WM_TEMPLATE_MASTER_TYPE" val="0"/>
  <p:tag name="KSO_WM_TEMPLATE_COLOR_TYPE" val="0"/>
  <p:tag name="KSO_WM_SLIDE_ITEM_CNT" val="5"/>
  <p:tag name="KSO_WM_SLIDE_INDEX" val="4"/>
  <p:tag name="KSO_WM_TAG_VERSION" val="3.0"/>
  <p:tag name="KSO_WM_BEAUTIFY_FLAG" val="#wm#"/>
  <p:tag name="KSO_WM_TEMPLATE_CATEGORY" val="diagram"/>
  <p:tag name="KSO_WM_TEMPLATE_INDEX" val="20231731"/>
  <p:tag name="KSO_WM_SLIDE_TYPE" val="text"/>
  <p:tag name="KSO_WM_SLIDE_SUBTYPE" val="diag"/>
  <p:tag name="KSO_WM_SLIDE_SIZE" val="797.069*283.774"/>
  <p:tag name="KSO_WM_SLIDE_POSITION" val="81.4655*192.345"/>
  <p:tag name="KSO_WM_SLIDE_LAYOUT" val="a_l"/>
  <p:tag name="KSO_WM_SLIDE_LAYOUT_CNT" val="1_1"/>
  <p:tag name="KSO_WM_SPECIAL_SOURCE" val="bdnull"/>
  <p:tag name="KSO_WM_DIAGRAM_GROUP_CODE" val="l1-1"/>
  <p:tag name="KSO_WM_SLIDE_DIAGTYPE" val="l"/>
</p:tagLst>
</file>

<file path=ppt/tags/tag545.xml><?xml version="1.0" encoding="utf-8"?>
<p:tagLst xmlns:p="http://schemas.openxmlformats.org/presentationml/2006/main">
  <p:tag name="KSO_WM_UNIT_INDEX" val="11"/>
  <p:tag name="KSO_WM_UNIT_TEXT_SUBTYPE" val="a"/>
  <p:tag name="KSO_WM_UNIT_SUBTYPE" val="a"/>
  <p:tag name="KSO_WM_UNIT_TYPE" val="f"/>
  <p:tag name="KSO_WM_BEAUTIFY_FLAG" val="#wm#"/>
</p:tagLst>
</file>

<file path=ppt/tags/tag546.xml><?xml version="1.0" encoding="utf-8"?>
<p:tagLst xmlns:p="http://schemas.openxmlformats.org/presentationml/2006/main">
  <p:tag name="KSO_WM_BEAUTIFY_FLAG" val="#wm#"/>
  <p:tag name="KSO_WM_TEMPLATE_CATEGORY" val="diagram"/>
  <p:tag name="KSO_WM_TEMPLATE_INDEX" val="20231731"/>
</p:tagLst>
</file>

<file path=ppt/tags/tag547.xml><?xml version="1.0" encoding="utf-8"?>
<p:tagLst xmlns:p="http://schemas.openxmlformats.org/presentationml/2006/main">
  <p:tag name="KSO_WM_UNIT_TYPE" val="l_h_i"/>
  <p:tag name="KSO_WM_UNIT_SUBTYPE" val="d"/>
  <p:tag name="KSO_WM_UNIT_INDEX" val="1_4_1"/>
  <p:tag name="KSO_WM_TAG_VERSION" val="3.0"/>
  <p:tag name="KSO_WM_DIAGRAM_VERSION" val="3"/>
  <p:tag name="KSO_WM_DIAGRAM_GROUP_CODE" val="l1-1"/>
  <p:tag name="KSO_WM_DIAGRAM_COLOR_TRICK" val="1"/>
  <p:tag name="KSO_WM_DIAGRAM_COLOR_TEXT_CAN_REMOVE" val="n"/>
  <p:tag name="KSO_WM_UNIT_ID" val="custom40498742_4*l_h_i*1_4_2"/>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TEXT_TYPE" val="0"/>
  <p:tag name="KSO_WM_UNIT_NOCLEAR" val="1"/>
  <p:tag name="KSO_WM_UNIT_PRESET_TEXT" val="04"/>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20000000298023224},&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6"/>
  <p:tag name="KSO_WM_UNIT_TEXT_FILL_TYPE" val="1"/>
  <p:tag name="KSO_WM_UNIT_USESOURCEFORMAT_APPLY" val="1"/>
</p:tagLst>
</file>

<file path=ppt/tags/tag548.xml><?xml version="1.0" encoding="utf-8"?>
<p:tagLst xmlns:p="http://schemas.openxmlformats.org/presentationml/2006/main">
  <p:tag name="KSO_WM_UNIT_TYPE" val="l_h_f"/>
  <p:tag name="KSO_WM_UNIT_INDEX" val="1_3_1"/>
  <p:tag name="KSO_WM_TAG_VERSION" val="3.0"/>
  <p:tag name="KSO_WM_DIAGRAM_VERSION" val="3"/>
  <p:tag name="KSO_WM_DIAGRAM_GROUP_CODE" val="l1-1"/>
  <p:tag name="KSO_WM_DIAGRAM_COLOR_TRICK" val="1"/>
  <p:tag name="KSO_WM_DIAGRAM_COLOR_TEXT_CAN_REMOVE" val="n"/>
  <p:tag name="KSO_WM_UNIT_ID" val="custom40498742_4*l_h_f*1_3_1"/>
  <p:tag name="KSO_WM_UNIT_ISNUMDGMTITLE" val="0"/>
  <p:tag name="KSO_WM_UNIT_HIGHLIGHT" val="0"/>
  <p:tag name="KSO_WM_UNIT_COMPATIBLE" val="0"/>
  <p:tag name="KSO_WM_UNIT_DIAGRAM_ISNUMVISUAL" val="0"/>
  <p:tag name="KSO_WM_UNIT_DIAGRAM_ISREFERUNIT" val="0"/>
  <p:tag name="KSO_WM_UNIT_LAYERLEVEL" val="1_1_1"/>
  <p:tag name="KSO_WM_TEMPLATE_INDEX" val="40498742"/>
  <p:tag name="KSO_WM_TEMPLATE_CATEGORY" val="custom"/>
  <p:tag name="KSO_WM_UNIT_SUBTYPE" val="a"/>
  <p:tag name="KSO_WM_UNIT_TEXT_LAYER_COUNT" val="1"/>
  <p:tag name="KSO_WM_UNIT_TEXT_TYPE" val="1"/>
  <p:tag name="KSO_WM_UNIT_NOCLEAR" val="0"/>
  <p:tag name="KSO_WM_UNIT_PRESET_TEXT" val="单击添加&#10;目录项标题"/>
  <p:tag name="KSO_WM_DIAGRAM_MAX_ITEMCNT" val="6"/>
  <p:tag name="KSO_WM_DIAGRAM_MIN_ITEMCNT" val="2"/>
  <p:tag name="KSO_WM_DIAGRAM_VIRTUALLY_FRAME" val="{&quot;height&quot;:407.8609083164109,&quot;left&quot;:61.5,&quot;top&quot;:172.98216254973082,&quot;width&quot;:813.886692913385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30000001192092896},&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Lst>
</file>

<file path=ppt/tags/tag5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3*l_h_i*1_2_3"/>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2_3"/>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5,6,5,6,5,6]}"/>
</p:tagLst>
</file>

<file path=ppt/tags/tag55.xml><?xml version="1.0" encoding="utf-8"?>
<p:tagLst xmlns:p="http://schemas.openxmlformats.org/presentationml/2006/main">
  <p:tag name="KSO_WM_UNIT_TYPE" val="i"/>
  <p:tag name="KSO_WM_UNIT_INDEX" val="51"/>
  <p:tag name="KSO_WM_BEAUTIFY_FLAG" val="#wm#"/>
  <p:tag name="KSO_WM_TAG_VERSION" val="3.0"/>
  <p:tag name="KSO_WM_UNIT_ID" val="_3*i*5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3*l_h_i*1_1_2"/>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1_2"/>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DIAGRAM_USE_COLOR_VALUE" val="{&quot;color_scheme&quot;:1,&quot;color_type&quot;:1,&quot;theme_color_indexes&quot;:[5,6,5,6,5,6]}"/>
</p:tagLst>
</file>

<file path=ppt/tags/tag55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686_3*l_h_a*1_1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5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86_3*l_h_f*1_1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1686_3*l_h_i*1_1_1"/>
  <p:tag name="KSO_WM_TEMPLATE_CATEGORY" val="diagram"/>
  <p:tag name="KSO_WM_TEMPLATE_INDEX" val="2023168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UNIT_TEXT_FILL_FORE_SCHEMECOLOR_INDEX" val="1"/>
  <p:tag name="KSO_WM_UNIT_TEXT_FILL_TYPE" val="1"/>
  <p:tag name="KSO_WM_DIAGRAM_USE_COLOR_VALUE" val="{&quot;color_scheme&quot;:1,&quot;color_type&quot;:1,&quot;theme_color_indexes&quot;:[5,6,5,6,5,6]}"/>
</p:tagLst>
</file>

<file path=ppt/tags/tag5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3*l_h_i*1_2_2"/>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2_2"/>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DIAGRAM_USE_COLOR_VALUE" val="{&quot;color_scheme&quot;:1,&quot;color_type&quot;:1,&quot;theme_color_indexes&quot;:[5,6,5,6,5,6]}"/>
</p:tagLst>
</file>

<file path=ppt/tags/tag55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686_3*l_h_a*1_2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5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86_3*l_h_f*1_2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1686_3*l_h_i*1_2_1"/>
  <p:tag name="KSO_WM_TEMPLATE_CATEGORY" val="diagram"/>
  <p:tag name="KSO_WM_TEMPLATE_INDEX" val="2023168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UNIT_TEXT_FILL_FORE_SCHEMECOLOR_INDEX" val="1"/>
  <p:tag name="KSO_WM_UNIT_TEXT_FILL_TYPE" val="1"/>
  <p:tag name="KSO_WM_DIAGRAM_USE_COLOR_VALUE" val="{&quot;color_scheme&quot;:1,&quot;color_type&quot;:1,&quot;theme_color_indexes&quot;:[5,6,5,6,5,6]}"/>
</p:tagLst>
</file>

<file path=ppt/tags/tag5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3*l_h_i*1_3_2"/>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3_2"/>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DIAGRAM_USE_COLOR_VALUE" val="{&quot;color_scheme&quot;:1,&quot;color_type&quot;:1,&quot;theme_color_indexes&quot;:[5,6,5,6,5,6]}"/>
</p:tagLst>
</file>

<file path=ppt/tags/tag55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686_3*l_h_a*1_3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56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86_3*l_h_f*1_3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1686_3*l_h_i*1_3_1"/>
  <p:tag name="KSO_WM_TEMPLATE_CATEGORY" val="diagram"/>
  <p:tag name="KSO_WM_TEMPLATE_INDEX" val="2023168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UNIT_TEXT_FILL_FORE_SCHEMECOLOR_INDEX" val="1"/>
  <p:tag name="KSO_WM_UNIT_TEXT_FILL_TYPE" val="1"/>
  <p:tag name="KSO_WM_DIAGRAM_USE_COLOR_VALUE" val="{&quot;color_scheme&quot;:1,&quot;color_type&quot;:1,&quot;theme_color_indexes&quot;:[5,6,5,6,5,6]}"/>
</p:tagLst>
</file>

<file path=ppt/tags/tag5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3*l_h_i*1_4_2"/>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4_2"/>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DIAGRAM_USE_COLOR_VALUE" val="{&quot;color_scheme&quot;:1,&quot;color_type&quot;:1,&quot;theme_color_indexes&quot;:[5,6,5,6,5,6]}"/>
</p:tagLst>
</file>

<file path=ppt/tags/tag56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686_3*l_h_a*1_4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6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86_3*l_h_f*1_4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31686_3*l_h_i*1_4_1"/>
  <p:tag name="KSO_WM_TEMPLATE_CATEGORY" val="diagram"/>
  <p:tag name="KSO_WM_TEMPLATE_INDEX" val="2023168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UNIT_TEXT_FILL_FORE_SCHEMECOLOR_INDEX" val="1"/>
  <p:tag name="KSO_WM_UNIT_TEXT_FILL_TYPE" val="1"/>
  <p:tag name="KSO_WM_DIAGRAM_USE_COLOR_VALUE" val="{&quot;color_scheme&quot;:1,&quot;color_type&quot;:1,&quot;theme_color_indexes&quot;:[5,6,5,6,5,6]}"/>
</p:tagLst>
</file>

<file path=ppt/tags/tag5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3*l_h_i*1_5_2"/>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5_2"/>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DIAGRAM_USE_COLOR_VALUE" val="{&quot;color_scheme&quot;:1,&quot;color_type&quot;:1,&quot;theme_color_indexes&quot;:[5,6,5,6,5,6]}"/>
</p:tagLst>
</file>

<file path=ppt/tags/tag56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686_3*l_h_a*1_5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6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86_3*l_h_f*1_5_1"/>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5_1"/>
  <p:tag name="KSO_WM_UNIT_ID" val="diagram20231686_3*l_h_i*1_5_1"/>
  <p:tag name="KSO_WM_TEMPLATE_CATEGORY" val="diagram"/>
  <p:tag name="KSO_WM_TEMPLATE_INDEX" val="2023168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UNIT_TEXT_FILL_FORE_SCHEMECOLOR_INDEX" val="1"/>
  <p:tag name="KSO_WM_UNIT_TEXT_FILL_TYPE" val="1"/>
  <p:tag name="KSO_WM_DIAGRAM_USE_COLOR_VALUE" val="{&quot;color_scheme&quot;:1,&quot;color_type&quot;:1,&quot;theme_color_indexes&quot;:[5,6,5,6,5,6]}"/>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5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3*l_h_i*1_3_3"/>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3_3"/>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5,6,5,6,5,6]}"/>
</p:tagLst>
</file>

<file path=ppt/tags/tag5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3*l_h_i*1_4_3"/>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4_3"/>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5,6,5,6,5,6]}"/>
</p:tagLst>
</file>

<file path=ppt/tags/tag5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3*l_h_i*1_5_3"/>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5_3"/>
  <p:tag name="KSO_WM_DIAGRAM_MAX_ITEMCNT" val="6"/>
  <p:tag name="KSO_WM_DIAGRAM_MIN_ITEMCNT" val="3"/>
  <p:tag name="KSO_WM_DIAGRAM_VIRTUALLY_FRAME" val="{&quot;height&quot;:366.7997741699219,&quot;left&quot;:79.40007874015748,&quot;top&quot;:145.25011291503907,&quot;width&quot;:801.2}"/>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5,6,5,6,5,6]}"/>
</p:tagLst>
</file>

<file path=ppt/tags/tag573.xml><?xml version="1.0" encoding="utf-8"?>
<p:tagLst xmlns:p="http://schemas.openxmlformats.org/presentationml/2006/main">
  <p:tag name="KSO_WM_SLIDE_ID" val="custom20238599_7"/>
  <p:tag name="KSO_WM_TEMPLATE_SUBCATEGORY" val="29"/>
  <p:tag name="KSO_WM_TEMPLATE_MASTER_TYPE" val="0"/>
  <p:tag name="KSO_WM_TEMPLATE_COLOR_TYPE" val="0"/>
  <p:tag name="KSO_WM_SLIDE_ITEM_CNT" val="0"/>
  <p:tag name="KSO_WM_SLIDE_INDEX" val="7"/>
  <p:tag name="KSO_WM_TAG_VERSION" val="3.0"/>
  <p:tag name="KSO_WM_BEAUTIFY_FLAG" val="#wm#"/>
  <p:tag name="KSO_WM_TEMPLATE_CATEGORY" val="custom"/>
  <p:tag name="KSO_WM_TEMPLATE_INDEX" val="20238599"/>
  <p:tag name="KSO_WM_SLIDE_TYPE" val="sectionTitle"/>
  <p:tag name="KSO_WM_SLIDE_SUBTYPE" val="pureTxt"/>
  <p:tag name="KSO_WM_SLIDE_LAYOUT" val="a_e"/>
  <p:tag name="KSO_WM_SLIDE_LAYOUT_CNT" val="1_1"/>
  <p:tag name="resource_record_key" val="{&quot;65&quot;:[20238599],&quot;70&quot;:[3319360]}"/>
</p:tagLst>
</file>

<file path=ppt/tags/tag574.xml><?xml version="1.0" encoding="utf-8"?>
<p:tagLst xmlns:p="http://schemas.openxmlformats.org/presentationml/2006/main">
  <p:tag name="KSO_WM_UNIT_INDEX" val="1"/>
  <p:tag name="KSO_WM_UNIT_TEXT_SUBTYPE" val="a"/>
  <p:tag name="KSO_WM_UNIT_SUBTYPE" val="a"/>
  <p:tag name="KSO_WM_UNIT_TYPE" val="f"/>
  <p:tag name="KSO_WM_BEAUTIFY_FLAG" val="#wm#"/>
</p:tagLst>
</file>

<file path=ppt/tags/tag575.xml><?xml version="1.0" encoding="utf-8"?>
<p:tagLst xmlns:p="http://schemas.openxmlformats.org/presentationml/2006/main">
  <p:tag name="KSO_WM_SLIDE_ID" val="custom20238599_4"/>
  <p:tag name="KSO_WM_TEMPLATE_SUBCATEGORY" val="29"/>
  <p:tag name="KSO_WM_TEMPLATE_MASTER_TYPE" val="0"/>
  <p:tag name="KSO_WM_TEMPLATE_COLOR_TYPE" val="0"/>
  <p:tag name="KSO_WM_SLIDE_ITEM_CNT" val="4"/>
  <p:tag name="KSO_WM_SLIDE_INDEX" val="4"/>
  <p:tag name="KSO_WM_TAG_VERSION" val="3.0"/>
  <p:tag name="KSO_WM_BEAUTIFY_FLAG" val="#wm#"/>
  <p:tag name="KSO_WM_TEMPLATE_CATEGORY" val="custom"/>
  <p:tag name="KSO_WM_TEMPLATE_INDEX" val="20238599"/>
  <p:tag name="KSO_WM_SLIDE_LAYOUT" val="a_l"/>
  <p:tag name="KSO_WM_SLIDE_LAYOUT_CNT" val="1_1"/>
  <p:tag name="KSO_WM_SLIDE_TYPE" val="contents"/>
  <p:tag name="KSO_WM_SLIDE_SUBTYPE" val="diag"/>
  <p:tag name="KSO_WM_DIAGRAM_GROUP_CODE" val="l1-1"/>
  <p:tag name="KSO_WM_SLIDE_DIAGTYPE" val="l"/>
</p:tagLst>
</file>

<file path=ppt/tags/tag576.xml><?xml version="1.0" encoding="utf-8"?>
<p:tagLst xmlns:p="http://schemas.openxmlformats.org/presentationml/2006/main">
  <p:tag name="KSO_WM_UNIT_INDEX" val="11"/>
  <p:tag name="KSO_WM_UNIT_TEXT_SUBTYPE" val="a"/>
  <p:tag name="KSO_WM_UNIT_SUBTYPE" val="a"/>
  <p:tag name="KSO_WM_UNIT_TYPE" val="f"/>
  <p:tag name="KSO_WM_BEAUTIFY_FLAG" val="#wm#"/>
</p:tagLst>
</file>

<file path=ppt/tags/tag577.xml><?xml version="1.0" encoding="utf-8"?>
<p:tagLst xmlns:p="http://schemas.openxmlformats.org/presentationml/2006/main">
  <p:tag name="KSO_WM_BEAUTIFY_FLAG" val="#wm#"/>
  <p:tag name="KSO_WM_TEMPLATE_CATEGORY" val="custom"/>
  <p:tag name="KSO_WM_TEMPLATE_INDEX" val="20231587"/>
</p:tagLst>
</file>

<file path=ppt/tags/tag578.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1637_2*a*1"/>
  <p:tag name="KSO_WM_TEMPLATE_CATEGORY" val="diagram"/>
  <p:tag name="KSO_WM_TEMPLATE_INDEX" val="20231637"/>
  <p:tag name="KSO_WM_UNIT_LAYERLEVEL" val="1"/>
  <p:tag name="KSO_WM_TAG_VERSION" val="3.0"/>
  <p:tag name="KSO_WM_BEAUTIFY_FLAG" val="#wm#"/>
  <p:tag name="KSO_WM_DIAGRAM_GROUP_CODE" val="n1-1"/>
  <p:tag name="KSO_WM_UNIT_PRESET_TEXT" val="单击此处添加标题"/>
  <p:tag name="KSO_WM_UNIT_TEXT_TYPE" val="1"/>
  <p:tag name="KSO_WM_UNIT_TEXT_FILL_FORE_SCHEMECOLOR_INDEX" val="15"/>
  <p:tag name="KSO_WM_UNIT_TEXT_FILL_TYPE" val="1"/>
  <p:tag name="KSO_WM_UNIT_USESOURCEFORMAT_APPLY" val="1"/>
</p:tagLst>
</file>

<file path=ppt/tags/tag57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37_2*n_h_h_f*1_2_1_1"/>
  <p:tag name="KSO_WM_TEMPLATE_CATEGORY" val="diagram"/>
  <p:tag name="KSO_WM_TEMPLATE_INDEX" val="2023163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35,&quot;left&quot;:115.1,&quot;top&quot;:126.85,&quot;width&quot;:802.74414794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请尽量言简意赅的阐述观点"/>
  <p:tag name="KSO_WM_UNIT_TEXT_FILL_FORE_SCHEMECOLOR_INDEX" val="1"/>
  <p:tag name="KSO_WM_UNIT_TEXT_FILL_TYPE" val="1"/>
  <p:tag name="KSO_WM_UNIT_TEXT_TYPE" val="1"/>
  <p:tag name="KSO_WM_UNIT_USESOURCEFORMAT_APPLY"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58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37_2*n_h_h_f*1_2_1_1"/>
  <p:tag name="KSO_WM_TEMPLATE_CATEGORY" val="diagram"/>
  <p:tag name="KSO_WM_TEMPLATE_INDEX" val="2023163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8.5499981689453,&quot;left&quot;:-42.35,&quot;top&quot;:124.40000183105467,&quot;width&quot;:953.89414794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请尽量言简意赅的阐述观点"/>
  <p:tag name="KSO_WM_UNIT_TEXT_FILL_FORE_SCHEMECOLOR_INDEX" val="1"/>
  <p:tag name="KSO_WM_UNIT_TEXT_FILL_TYPE" val="1"/>
  <p:tag name="KSO_WM_UNIT_TEXT_TYPE" val="1"/>
  <p:tag name="KSO_WM_UNIT_USESOURCEFORMAT_APPLY" val="1"/>
</p:tagLst>
</file>

<file path=ppt/tags/tag58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637_2*n_h_h_f*1_2_1_1"/>
  <p:tag name="KSO_WM_TEMPLATE_CATEGORY" val="diagram"/>
  <p:tag name="KSO_WM_TEMPLATE_INDEX" val="2023163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8.5499981689453,&quot;left&quot;:-42.35,&quot;top&quot;:124.40000183105467,&quot;width&quot;:953.89414794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请尽量言简意赅的阐述观点"/>
  <p:tag name="KSO_WM_UNIT_TEXT_FILL_FORE_SCHEMECOLOR_INDEX" val="1"/>
  <p:tag name="KSO_WM_UNIT_TEXT_FILL_TYPE" val="1"/>
  <p:tag name="KSO_WM_UNIT_TEXT_TYPE" val="1"/>
  <p:tag name="KSO_WM_UNIT_USESOURCEFORMAT_APPLY" val="1"/>
</p:tagLst>
</file>

<file path=ppt/tags/tag582.xml><?xml version="1.0" encoding="utf-8"?>
<p:tagLst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40498742"/>
  <p:tag name="KSO_WM_TEMPLATE_CATEGORY" val="custom"/>
  <p:tag name="KSO_WM_SLIDE_INDEX" val="7"/>
  <p:tag name="KSO_WM_SLIDE_ID" val="custom40498742_7"/>
  <p:tag name="KSO_WM_TEMPLATE_MASTER_TYPE" val="0"/>
  <p:tag name="KSO_WM_SLIDE_LAYOUT" val="a_e"/>
  <p:tag name="KSO_WM_SLIDE_LAYOUT_CNT" val="1_1"/>
</p:tagLst>
</file>

<file path=ppt/tags/tag583.xml><?xml version="1.0" encoding="utf-8"?>
<p:tagLst xmlns:p="http://schemas.openxmlformats.org/presentationml/2006/main">
  <p:tag name="KSO_WM_UNIT_TYPE" val="a"/>
  <p:tag name="KSO_WM_UNIT_INDEX" val="1"/>
  <p:tag name="KSO_WM_BEAUTIFY_FLAG" val="#wm#"/>
  <p:tag name="KSO_WM_TAG_VERSION" val="3.0"/>
  <p:tag name="KSO_WM_UNIT_ID" val="custom40498742_9*a*1"/>
  <p:tag name="KSO_WM_UNIT_ISNUMDGMTITLE" val="0"/>
  <p:tag name="KSO_WM_UNIT_HIGHLIGHT" val="0"/>
  <p:tag name="KSO_WM_UNIT_COMPATIBLE" val="0"/>
  <p:tag name="KSO_WM_UNIT_DIAGRAM_ISNUMVISUAL" val="0"/>
  <p:tag name="KSO_WM_UNIT_DIAGRAM_ISREFERUNIT" val="0"/>
  <p:tag name="KSO_WM_UNIT_LAYERLEVEL" val="1"/>
  <p:tag name="KSO_WM_TEMPLATE_INDEX" val="40498742"/>
  <p:tag name="KSO_WM_TEMPLATE_CATEGORY" val="custom"/>
  <p:tag name="KSO_WM_UNIT_ISCONTENTSTITLE" val="0"/>
  <p:tag name="KSO_WM_UNIT_TEXT_TYPE" val="0"/>
  <p:tag name="KSO_WM_UNIT_NOCLEAR" val="0"/>
  <p:tag name="KSO_WM_UNIT_PRESET_TEXT" val="THANK YOU"/>
</p:tagLst>
</file>

<file path=ppt/tags/tag584.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ID" val="custom40498742_9*f*1"/>
  <p:tag name="KSO_WM_UNIT_ISNUMDGMTITLE" val="0"/>
  <p:tag name="KSO_WM_UNIT_HIGHLIGHT" val="0"/>
  <p:tag name="KSO_WM_UNIT_COMPATIBLE" val="0"/>
  <p:tag name="KSO_WM_UNIT_DIAGRAM_ISNUMVISUAL" val="0"/>
  <p:tag name="KSO_WM_UNIT_DIAGRAM_ISREFERUNIT" val="0"/>
  <p:tag name="KSO_WM_UNIT_LAYERLEVEL" val="1"/>
  <p:tag name="KSO_WM_TEMPLATE_INDEX" val="40498742"/>
  <p:tag name="KSO_WM_TEMPLATE_CATEGORY" val="custom"/>
  <p:tag name="KSO_WM_UNIT_TEXT_LAYER_COUNT" val="1"/>
  <p:tag name="KSO_WM_UNIT_TEXT_TYPE" val="1"/>
  <p:tag name="KSO_WM_UNIT_NOCLEAR" val="0"/>
  <p:tag name="KSO_WM_UNIT_PRESET_TEXT" val="汇报人：WPS"/>
</p:tagLst>
</file>

<file path=ppt/tags/tag585.xml><?xml version="1.0" encoding="utf-8"?>
<p:tagLst xmlns:p="http://schemas.openxmlformats.org/presentationml/2006/main">
  <p:tag name="KSO_WM_SLIDE_TYPE" val="endPage"/>
  <p:tag name="KSO_WM_TEMPLATE_SUBCATEGORY" val="29"/>
  <p:tag name="KSO_WM_TEMPLATE_COLOR_TYPE" val="0"/>
  <p:tag name="KSO_WM_TAG_VERSION" val="3.0"/>
  <p:tag name="KSO_WM_SLIDE_SUBTYPE" val="pureTxt"/>
  <p:tag name="KSO_WM_SLIDE_ITEM_CNT" val="0"/>
  <p:tag name="KSO_WM_BEAUTIFY_FLAG" val="#wm#"/>
  <p:tag name="KSO_WM_TEMPLATE_INDEX" val="40498742"/>
  <p:tag name="KSO_WM_TEMPLATE_CATEGORY" val="custom"/>
  <p:tag name="KSO_WM_SLIDE_INDEX" val="9"/>
  <p:tag name="KSO_WM_SLIDE_ID" val="custom40498742_9"/>
  <p:tag name="KSO_WM_TEMPLATE_MASTER_TYPE" val="0"/>
  <p:tag name="KSO_WM_SLIDE_LAYOUT" val="a_b_f"/>
  <p:tag name="KSO_WM_SLIDE_LAYOUT_CNT" val="1_1_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40498742"/>
</p:tagLst>
</file>

<file path=ppt/tags/tag62.xml><?xml version="1.0" encoding="utf-8"?>
<p:tagLst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EXT_LAYER_COUNT" val="1"/>
  <p:tag name="KSO_WM_TEMPLATE_CATEGORY" val="custom"/>
  <p:tag name="KSO_WM_TEMPLATE_INDEX" val="40498742"/>
</p:tagLst>
</file>

<file path=ppt/tags/tag63.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5"/>
  <p:tag name="KSO_WM_BEAUTIFY_FLAG" val="#wm#"/>
  <p:tag name="KSO_WM_TAG_VERSION" val="3.0"/>
  <p:tag name="KSO_WM_UNIT_ID" val="_0*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6"/>
  <p:tag name="KSO_WM_BEAUTIFY_FLAG" val="#wm#"/>
  <p:tag name="KSO_WM_TAG_VERSION" val="3.0"/>
  <p:tag name="KSO_WM_UNIT_ID" val="_0*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7"/>
  <p:tag name="KSO_WM_BEAUTIFY_FLAG" val="#wm#"/>
  <p:tag name="KSO_WM_TAG_VERSION" val="3.0"/>
  <p:tag name="KSO_WM_UNIT_ID" val="_0*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8"/>
  <p:tag name="KSO_WM_BEAUTIFY_FLAG" val="#wm#"/>
  <p:tag name="KSO_WM_TAG_VERSION" val="3.0"/>
  <p:tag name="KSO_WM_UNIT_ID" val="_0*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9"/>
  <p:tag name="KSO_WM_BEAUTIFY_FLAG" val="#wm#"/>
  <p:tag name="KSO_WM_TAG_VERSION" val="3.0"/>
  <p:tag name="KSO_WM_UNIT_ID" val="_0*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10"/>
  <p:tag name="KSO_WM_BEAUTIFY_FLAG" val="#wm#"/>
  <p:tag name="KSO_WM_TAG_VERSION" val="3.0"/>
  <p:tag name="KSO_WM_UNIT_ID" val="_0*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11"/>
  <p:tag name="KSO_WM_BEAUTIFY_FLAG" val="#wm#"/>
  <p:tag name="KSO_WM_TAG_VERSION" val="3.0"/>
  <p:tag name="KSO_WM_UNIT_ID" val="_0*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2"/>
  <p:tag name="KSO_WM_UNIT_LAYERLEVEL" val="1"/>
  <p:tag name="KSO_WM_TAG_VERSION" val="3.0"/>
  <p:tag name="KSO_WM_BEAUTIFY_FLAG" val="#wm#"/>
  <p:tag name="KSO_WM_UNIT_TYPE" val="i"/>
  <p:tag name="KSO_WM_UNIT_INDEX" val="12"/>
</p:tagLst>
</file>

<file path=ppt/tags/tag77.xml><?xml version="1.0" encoding="utf-8"?>
<p:tagLst xmlns:p="http://schemas.openxmlformats.org/presentationml/2006/main">
  <p:tag name="KSO_WM_UNIT_TYPE" val="i"/>
  <p:tag name="KSO_WM_UNIT_INDEX" val="13"/>
  <p:tag name="KSO_WM_BEAUTIFY_FLAG" val="#wm#"/>
  <p:tag name="KSO_WM_TAG_VERSION" val="3.0"/>
  <p:tag name="KSO_WM_UNIT_ID" val="_0*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TYPE" val="i"/>
  <p:tag name="KSO_WM_UNIT_INDEX" val="14"/>
  <p:tag name="KSO_WM_BEAUTIFY_FLAG" val="#wm#"/>
  <p:tag name="KSO_WM_TAG_VERSION" val="3.0"/>
  <p:tag name="KSO_WM_UNIT_ID" val="_0*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TYPE" val="i"/>
  <p:tag name="KSO_WM_UNIT_INDEX" val="15"/>
  <p:tag name="KSO_WM_BEAUTIFY_FLAG" val="#wm#"/>
  <p:tag name="KSO_WM_TAG_VERSION" val="3.0"/>
  <p:tag name="KSO_WM_UNIT_ID" val="_0*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6"/>
  <p:tag name="KSO_WM_UNIT_LAYERLEVEL" val="1"/>
  <p:tag name="KSO_WM_TAG_VERSION" val="3.0"/>
  <p:tag name="KSO_WM_BEAUTIFY_FLAG" val="#wm#"/>
  <p:tag name="KSO_WM_UNIT_TYPE" val="i"/>
  <p:tag name="KSO_WM_UNIT_INDEX" val="16"/>
</p:tagLst>
</file>

<file path=ppt/tags/tag81.xml><?xml version="1.0" encoding="utf-8"?>
<p:tagLst xmlns:p="http://schemas.openxmlformats.org/presentationml/2006/main">
  <p:tag name="KSO_WM_UNIT_TYPE" val="i"/>
  <p:tag name="KSO_WM_UNIT_INDEX" val="17"/>
  <p:tag name="KSO_WM_BEAUTIFY_FLAG" val="#wm#"/>
  <p:tag name="KSO_WM_TAG_VERSION" val="3.0"/>
  <p:tag name="KSO_WM_UNIT_ID" val="_0*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xml><?xml version="1.0" encoding="utf-8"?>
<p:tagLst xmlns:p="http://schemas.openxmlformats.org/presentationml/2006/main">
  <p:tag name="KSO_WM_UNIT_TYPE" val="i"/>
  <p:tag name="KSO_WM_UNIT_INDEX" val="18"/>
  <p:tag name="KSO_WM_BEAUTIFY_FLAG" val="#wm#"/>
  <p:tag name="KSO_WM_TAG_VERSION" val="3.0"/>
  <p:tag name="KSO_WM_UNIT_ID" val="_0*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xml><?xml version="1.0" encoding="utf-8"?>
<p:tagLst xmlns:p="http://schemas.openxmlformats.org/presentationml/2006/main">
  <p:tag name="KSO_WM_UNIT_TYPE" val="i"/>
  <p:tag name="KSO_WM_UNIT_INDEX" val="19"/>
  <p:tag name="KSO_WM_BEAUTIFY_FLAG" val="#wm#"/>
  <p:tag name="KSO_WM_TAG_VERSION" val="3.0"/>
  <p:tag name="KSO_WM_UNIT_ID" val="_0*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i"/>
  <p:tag name="KSO_WM_UNIT_INDEX" val="20"/>
  <p:tag name="KSO_WM_BEAUTIFY_FLAG" val="#wm#"/>
  <p:tag name="KSO_WM_TAG_VERSION" val="3.0"/>
  <p:tag name="KSO_WM_UNIT_ID" val="_0*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TYPE" val="i"/>
  <p:tag name="KSO_WM_UNIT_INDEX" val="21"/>
  <p:tag name="KSO_WM_BEAUTIFY_FLAG" val="#wm#"/>
  <p:tag name="KSO_WM_TAG_VERSION" val="3.0"/>
  <p:tag name="KSO_WM_UNIT_ID" val="_0*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40498742"/>
  <p:tag name="KSO_WM_TEMPLATE_CATEGORY" val="custom"/>
  <p:tag name="KSO_WM_TEMPLATE_MASTER_TYPE" val="0"/>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1"/>
  <p:tag name="KSO_WM_UNIT_LAYERLEVEL" val="1"/>
  <p:tag name="KSO_WM_TAG_VERSION" val="3.0"/>
  <p:tag name="KSO_WM_BEAUTIFY_FLAG" val="#wm#"/>
  <p:tag name="KSO_WM_UNIT_TYPE" val="i"/>
  <p:tag name="KSO_WM_UNIT_INDEX"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89.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3.0"/>
  <p:tag name="KSO_WM_BEAUTIFY_FLAG" val="#wm#"/>
  <p:tag name="KSO_WM_UNIT_PRESET_TEXT" val="节编号"/>
  <p:tag name="KSO_WM_UNIT_NOCLEAR" val="0"/>
  <p:tag name="KSO_WM_UNIT_VALUE" val="13"/>
  <p:tag name="KSO_WM_UNIT_TYPE" val="e"/>
  <p:tag name="KSO_WM_UNIT_INDEX" val="1"/>
</p:tagLst>
</file>

<file path=ppt/tags/tag9.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2"/>
  <p:tag name="KSO_WM_UNIT_LAYERLEVEL" val="1"/>
  <p:tag name="KSO_WM_TAG_VERSION" val="3.0"/>
  <p:tag name="KSO_WM_BEAUTIFY_FLAG" val="#wm#"/>
  <p:tag name="KSO_WM_UNIT_TYPE" val="i"/>
  <p:tag name="KSO_WM_UNIT_INDEX"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3.0"/>
  <p:tag name="KSO_WM_BEAUTIFY_FLAG" val="#wm#"/>
  <p:tag name="KSO_WM_UNIT_TYPE" val="i"/>
  <p:tag name="KSO_WM_UNIT_INDEX" val="3"/>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4"/>
  <p:tag name="KSO_WM_UNIT_LAYERLEVEL" val="1"/>
  <p:tag name="KSO_WM_TAG_VERSION" val="3.0"/>
  <p:tag name="KSO_WM_BEAUTIFY_FLAG" val="#wm#"/>
  <p:tag name="KSO_WM_UNIT_TYPE" val="i"/>
  <p:tag name="KSO_WM_UNIT_INDEX" val="4"/>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
  <p:tag name="KSO_WM_UNIT_LAYERLEVEL" val="1"/>
  <p:tag name="KSO_WM_TAG_VERSION" val="3.0"/>
  <p:tag name="KSO_WM_BEAUTIFY_FLAG" val="#wm#"/>
  <p:tag name="KSO_WM_UNIT_TYPE" val="i"/>
  <p:tag name="KSO_WM_UNIT_INDEX" val="1"/>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商务风试卷冲浪教育教学">
  <a:themeElements>
    <a:clrScheme name="">
      <a:dk1>
        <a:srgbClr val="000000"/>
      </a:dk1>
      <a:lt1>
        <a:srgbClr val="FFFFFF"/>
      </a:lt1>
      <a:dk2>
        <a:srgbClr val="00123C"/>
      </a:dk2>
      <a:lt2>
        <a:srgbClr val="F9FDFF"/>
      </a:lt2>
      <a:accent1>
        <a:srgbClr val="47A2FF"/>
      </a:accent1>
      <a:accent2>
        <a:srgbClr val="FE7F76"/>
      </a:accent2>
      <a:accent3>
        <a:srgbClr val="FFBC19"/>
      </a:accent3>
      <a:accent4>
        <a:srgbClr val="4FB94F"/>
      </a:accent4>
      <a:accent5>
        <a:srgbClr val="FF43D6"/>
      </a:accent5>
      <a:accent6>
        <a:srgbClr val="664DFC"/>
      </a:accent6>
      <a:hlink>
        <a:srgbClr val="658BD5"/>
      </a:hlink>
      <a:folHlink>
        <a:srgbClr val="A16AA5"/>
      </a:folHlink>
    </a:clrScheme>
    <a:fontScheme name="自定义 1">
      <a:majorFont>
        <a:latin typeface="Arial"/>
        <a:ea typeface="汉仪粗圆简"/>
        <a:cs typeface=""/>
      </a:majorFont>
      <a:minorFont>
        <a:latin typeface="Arial"/>
        <a:ea typeface="汉仪粗圆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简约风浅色背景职场办公">
  <a:themeElements>
    <a:clrScheme name="简约风浅色背景">
      <a:dk1>
        <a:srgbClr val="000000"/>
      </a:dk1>
      <a:lt1>
        <a:srgbClr val="FFFFFF"/>
      </a:lt1>
      <a:dk2>
        <a:srgbClr val="001548"/>
      </a:dk2>
      <a:lt2>
        <a:srgbClr val="E5ECFF"/>
      </a:lt2>
      <a:accent1>
        <a:srgbClr val="376FFF"/>
      </a:accent1>
      <a:accent2>
        <a:srgbClr val="37AAFF"/>
      </a:accent2>
      <a:accent3>
        <a:srgbClr val="00CAEE"/>
      </a:accent3>
      <a:accent4>
        <a:srgbClr val="00C8B3"/>
      </a:accent4>
      <a:accent5>
        <a:srgbClr val="00DC87"/>
      </a:accent5>
      <a:accent6>
        <a:srgbClr val="00D213"/>
      </a:accent6>
      <a:hlink>
        <a:srgbClr val="304FFE"/>
      </a:hlink>
      <a:folHlink>
        <a:srgbClr val="492067"/>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简约风浅色背景职场办公">
  <a:themeElements>
    <a:clrScheme name="简约风浅色背景">
      <a:dk1>
        <a:srgbClr val="000000"/>
      </a:dk1>
      <a:lt1>
        <a:srgbClr val="FFFFFF"/>
      </a:lt1>
      <a:dk2>
        <a:srgbClr val="001548"/>
      </a:dk2>
      <a:lt2>
        <a:srgbClr val="E5ECFF"/>
      </a:lt2>
      <a:accent1>
        <a:srgbClr val="376FFF"/>
      </a:accent1>
      <a:accent2>
        <a:srgbClr val="37AAFF"/>
      </a:accent2>
      <a:accent3>
        <a:srgbClr val="00CAEE"/>
      </a:accent3>
      <a:accent4>
        <a:srgbClr val="00C8B3"/>
      </a:accent4>
      <a:accent5>
        <a:srgbClr val="00DC87"/>
      </a:accent5>
      <a:accent6>
        <a:srgbClr val="00D213"/>
      </a:accent6>
      <a:hlink>
        <a:srgbClr val="304FFE"/>
      </a:hlink>
      <a:folHlink>
        <a:srgbClr val="492067"/>
      </a:folHlink>
    </a:clrScheme>
    <a:fontScheme name="主题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商务风试卷冲浪教育教学">
  <a:themeElements>
    <a:clrScheme name="">
      <a:dk1>
        <a:srgbClr val="000000"/>
      </a:dk1>
      <a:lt1>
        <a:srgbClr val="FFFFFF"/>
      </a:lt1>
      <a:dk2>
        <a:srgbClr val="00123C"/>
      </a:dk2>
      <a:lt2>
        <a:srgbClr val="F9FDFF"/>
      </a:lt2>
      <a:accent1>
        <a:srgbClr val="47A2FF"/>
      </a:accent1>
      <a:accent2>
        <a:srgbClr val="FE7F76"/>
      </a:accent2>
      <a:accent3>
        <a:srgbClr val="FFBC19"/>
      </a:accent3>
      <a:accent4>
        <a:srgbClr val="4FB94F"/>
      </a:accent4>
      <a:accent5>
        <a:srgbClr val="FF43D6"/>
      </a:accent5>
      <a:accent6>
        <a:srgbClr val="664DFC"/>
      </a:accent6>
      <a:hlink>
        <a:srgbClr val="658BD5"/>
      </a:hlink>
      <a:folHlink>
        <a:srgbClr val="A16AA5"/>
      </a:folHlink>
    </a:clrScheme>
    <a:fontScheme name="自定义 1">
      <a:majorFont>
        <a:latin typeface="Arial"/>
        <a:ea typeface="汉仪粗圆简"/>
        <a:cs typeface=""/>
      </a:majorFont>
      <a:minorFont>
        <a:latin typeface="Arial"/>
        <a:ea typeface="汉仪粗圆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商务风试卷冲浪教育教学">
  <a:themeElements>
    <a:clrScheme name="">
      <a:dk1>
        <a:srgbClr val="000000"/>
      </a:dk1>
      <a:lt1>
        <a:srgbClr val="FFFFFF"/>
      </a:lt1>
      <a:dk2>
        <a:srgbClr val="00123C"/>
      </a:dk2>
      <a:lt2>
        <a:srgbClr val="F9FDFF"/>
      </a:lt2>
      <a:accent1>
        <a:srgbClr val="47A2FF"/>
      </a:accent1>
      <a:accent2>
        <a:srgbClr val="FE7F76"/>
      </a:accent2>
      <a:accent3>
        <a:srgbClr val="FFBC19"/>
      </a:accent3>
      <a:accent4>
        <a:srgbClr val="4FB94F"/>
      </a:accent4>
      <a:accent5>
        <a:srgbClr val="FF43D6"/>
      </a:accent5>
      <a:accent6>
        <a:srgbClr val="664DFC"/>
      </a:accent6>
      <a:hlink>
        <a:srgbClr val="658BD5"/>
      </a:hlink>
      <a:folHlink>
        <a:srgbClr val="A16AA5"/>
      </a:folHlink>
    </a:clrScheme>
    <a:fontScheme name="自定义 1">
      <a:majorFont>
        <a:latin typeface="Arial"/>
        <a:ea typeface="汉仪粗圆简"/>
        <a:cs typeface=""/>
      </a:majorFont>
      <a:minorFont>
        <a:latin typeface="Arial"/>
        <a:ea typeface="汉仪粗圆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5451</Words>
  <Application>WPS 演示</Application>
  <PresentationFormat/>
  <Paragraphs>270</Paragraphs>
  <Slides>15</Slides>
  <Notes>0</Notes>
  <HiddenSlides>0</HiddenSlides>
  <MMClips>0</MMClips>
  <ScaleCrop>false</ScaleCrop>
  <HeadingPairs>
    <vt:vector size="6" baseType="variant">
      <vt:variant>
        <vt:lpstr>已用的字体</vt:lpstr>
      </vt:variant>
      <vt:variant>
        <vt:i4>19</vt:i4>
      </vt:variant>
      <vt:variant>
        <vt:lpstr>主题</vt:lpstr>
      </vt:variant>
      <vt:variant>
        <vt:i4>7</vt:i4>
      </vt:variant>
      <vt:variant>
        <vt:lpstr>幻灯片标题</vt:lpstr>
      </vt:variant>
      <vt:variant>
        <vt:i4>15</vt:i4>
      </vt:variant>
    </vt:vector>
  </HeadingPairs>
  <TitlesOfParts>
    <vt:vector size="41" baseType="lpstr">
      <vt:lpstr>Arial</vt:lpstr>
      <vt:lpstr>宋体</vt:lpstr>
      <vt:lpstr>Wingdings</vt:lpstr>
      <vt:lpstr>汉仪粗圆简</vt:lpstr>
      <vt:lpstr>HarmonyOS Sans SC Medium</vt:lpstr>
      <vt:lpstr>Times New Roman</vt:lpstr>
      <vt:lpstr>华文新魏</vt:lpstr>
      <vt:lpstr>楷体</vt:lpstr>
      <vt:lpstr>Calibri</vt:lpstr>
      <vt:lpstr>Roboto Regular</vt:lpstr>
      <vt:lpstr>思源黑体 CN Regular</vt:lpstr>
      <vt:lpstr>Wingdings</vt:lpstr>
      <vt:lpstr>quote-cjk-patch</vt:lpstr>
      <vt:lpstr>微软雅黑</vt:lpstr>
      <vt:lpstr>Arial Unicode MS</vt:lpstr>
      <vt:lpstr>Segoe Print</vt:lpstr>
      <vt:lpstr>黑体</vt:lpstr>
      <vt:lpstr>HelveticaNeue</vt:lpstr>
      <vt:lpstr>汉仪粗圆简</vt:lpstr>
      <vt:lpstr>默认设计模板</vt:lpstr>
      <vt:lpstr>1_默认设计模板</vt:lpstr>
      <vt:lpstr>1_商务风试卷冲浪教育教学</vt:lpstr>
      <vt:lpstr>简约风浅色背景职场办公</vt:lpstr>
      <vt:lpstr>1_简约风浅色背景职场办公</vt:lpstr>
      <vt:lpstr>2_商务风试卷冲浪教育教学</vt:lpstr>
      <vt:lpstr>3_商务风试卷冲浪教育教学</vt:lpstr>
      <vt:lpstr>PowerPoint 演示文稿</vt:lpstr>
      <vt:lpstr>PowerPoint 演示文稿</vt:lpstr>
      <vt:lpstr>How can we write a good composition?</vt:lpstr>
      <vt:lpstr>PowerPoint 演示文稿</vt:lpstr>
      <vt:lpstr>PowerPoint 演示文稿</vt:lpstr>
      <vt:lpstr>Structure</vt:lpstr>
      <vt:lpstr>PowerPoint 演示文稿</vt:lpstr>
      <vt:lpstr>Acknowledge Strengths</vt:lpstr>
      <vt:lpstr>PowerPoint 演示文稿</vt:lpstr>
      <vt:lpstr>PowerPoint 演示文稿</vt:lpstr>
      <vt:lpstr>PowerPoint 演示文稿</vt:lpstr>
      <vt:lpstr>PowerPoint 演示文稿</vt:lpstr>
      <vt:lpstr>PowerPoint 演示文稿</vt:lpstr>
      <vt:lpstr>How can we write a composition?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Wiesen</cp:lastModifiedBy>
  <cp:revision>30</cp:revision>
  <dcterms:created xsi:type="dcterms:W3CDTF">2025-01-09T02:42:00Z</dcterms:created>
  <dcterms:modified xsi:type="dcterms:W3CDTF">2025-11-22T11:26:28Z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2052-10.8.2.6613</vt:lpwstr>
  </property>
  <property fmtid="{D5CDD505-2E9C-101B-9397-08002B2CF9AE}" pid="3" name="ICV">
    <vt:lpwstr>10B3AC4A5B9D4ECE999A3680E5B3BC6A_12</vt:lpwstr>
  </property>
</Properties>
</file>